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70" r:id="rId6"/>
    <p:sldId id="274" r:id="rId7"/>
    <p:sldId id="282" r:id="rId8"/>
    <p:sldId id="283" r:id="rId9"/>
    <p:sldId id="285" r:id="rId10"/>
    <p:sldId id="288" r:id="rId11"/>
    <p:sldId id="265" r:id="rId12"/>
    <p:sldId id="266" r:id="rId13"/>
    <p:sldId id="289" r:id="rId14"/>
    <p:sldId id="291" r:id="rId15"/>
    <p:sldId id="268" r:id="rId16"/>
    <p:sldId id="269" r:id="rId17"/>
    <p:sldId id="264" r:id="rId18"/>
    <p:sldId id="260" r:id="rId19"/>
    <p:sldId id="262" r:id="rId20"/>
    <p:sldId id="267" r:id="rId21"/>
    <p:sldId id="293" r:id="rId22"/>
    <p:sldId id="278" r:id="rId23"/>
    <p:sldId id="281" r:id="rId24"/>
    <p:sldId id="284" r:id="rId25"/>
    <p:sldId id="279" r:id="rId26"/>
    <p:sldId id="295" r:id="rId27"/>
    <p:sldId id="257" r:id="rId28"/>
    <p:sldId id="259" r:id="rId29"/>
    <p:sldId id="258" r:id="rId30"/>
    <p:sldId id="261" r:id="rId31"/>
    <p:sldId id="263" r:id="rId32"/>
    <p:sldId id="277" r:id="rId33"/>
    <p:sldId id="280" r:id="rId34"/>
    <p:sldId id="271" r:id="rId35"/>
    <p:sldId id="286" r:id="rId36"/>
    <p:sldId id="290" r:id="rId37"/>
    <p:sldId id="272" r:id="rId38"/>
    <p:sldId id="273" r:id="rId39"/>
    <p:sldId id="287" r:id="rId40"/>
    <p:sldId id="292" r:id="rId41"/>
    <p:sldId id="294" r:id="rId42"/>
    <p:sldId id="27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36AE33-046C-4753-A0DA-1E4A1DFDABF0}" v="205" dt="2020-12-14T12:48:48.373"/>
    <p1510:client id="{74B6A408-BB77-4152-A852-77525A5B19FB}" v="232" dt="2020-12-14T13:23:20.818"/>
    <p1510:client id="{8684DC9C-F649-4405-8EE6-930607CFB28A}" v="10" dt="2020-12-14T12:40:26.208"/>
    <p1510:client id="{88BE8982-E9B7-468C-8A0A-135D559868C9}" v="704" dt="2020-12-14T13:07:28.310"/>
    <p1510:client id="{8F4DB5E7-B64A-4113-BD90-507387E5275F}" v="124" dt="2020-12-14T13:16:35.048"/>
    <p1510:client id="{92F95184-F90D-4E79-94EB-49381530AFD3}" v="204" dt="2020-12-14T12:42:38.751"/>
    <p1510:client id="{9A26445E-226A-4B84-BAC0-1DAA1FD3F96D}" v="73" dt="2020-12-14T12:50:51.497"/>
    <p1510:client id="{D533723B-3731-4DA3-A7C6-E0568A82B657}" v="123" dt="2020-12-14T13:45:49.274"/>
    <p1510:client id="{F4176502-5267-438D-9D51-8E7DDAAFA4F4}" v="265" dt="2020-12-14T13:28:16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IVAN SETYAPUTRA" userId="S::gabriel.535180023@stu.untar.ac.id::3ddf3831-4108-4216-9f78-c291db587950" providerId="AD" clId="Web-{92F95184-F90D-4E79-94EB-49381530AFD3}"/>
    <pc:docChg chg="modSld addMainMaster delMainMaster">
      <pc:chgData name="GABRIEL IVAN SETYAPUTRA" userId="S::gabriel.535180023@stu.untar.ac.id::3ddf3831-4108-4216-9f78-c291db587950" providerId="AD" clId="Web-{92F95184-F90D-4E79-94EB-49381530AFD3}" dt="2020-12-14T12:42:38.751" v="202" actId="1076"/>
      <pc:docMkLst>
        <pc:docMk/>
      </pc:docMkLst>
      <pc:sldChg chg="addSp delSp modSp mod setBg modClrScheme chgLayout">
        <pc:chgData name="GABRIEL IVAN SETYAPUTRA" userId="S::gabriel.535180023@stu.untar.ac.id::3ddf3831-4108-4216-9f78-c291db587950" providerId="AD" clId="Web-{92F95184-F90D-4E79-94EB-49381530AFD3}" dt="2020-12-14T12:42:38.751" v="202" actId="1076"/>
        <pc:sldMkLst>
          <pc:docMk/>
          <pc:sldMk cId="757888636" sldId="256"/>
        </pc:sldMkLst>
        <pc:spChg chg="mod ord">
          <ac:chgData name="GABRIEL IVAN SETYAPUTRA" userId="S::gabriel.535180023@stu.untar.ac.id::3ddf3831-4108-4216-9f78-c291db587950" providerId="AD" clId="Web-{92F95184-F90D-4E79-94EB-49381530AFD3}" dt="2020-12-14T12:42:31.829" v="198" actId="1076"/>
          <ac:spMkLst>
            <pc:docMk/>
            <pc:sldMk cId="757888636" sldId="256"/>
            <ac:spMk id="2" creationId="{18E6FE07-9D57-49D4-8928-B2E3A884605C}"/>
          </ac:spMkLst>
        </pc:spChg>
        <pc:spChg chg="add del mod ord">
          <ac:chgData name="GABRIEL IVAN SETYAPUTRA" userId="S::gabriel.535180023@stu.untar.ac.id::3ddf3831-4108-4216-9f78-c291db587950" providerId="AD" clId="Web-{92F95184-F90D-4E79-94EB-49381530AFD3}" dt="2020-12-14T12:42:38.751" v="202" actId="1076"/>
          <ac:spMkLst>
            <pc:docMk/>
            <pc:sldMk cId="757888636" sldId="256"/>
            <ac:spMk id="3" creationId="{25B31E13-347A-4C3E-83FB-E52A57E5CD2C}"/>
          </ac:spMkLst>
        </pc:spChg>
        <pc:spChg chg="add">
          <ac:chgData name="GABRIEL IVAN SETYAPUTRA" userId="S::gabriel.535180023@stu.untar.ac.id::3ddf3831-4108-4216-9f78-c291db587950" providerId="AD" clId="Web-{92F95184-F90D-4E79-94EB-49381530AFD3}" dt="2020-12-14T12:41:47.203" v="4"/>
          <ac:spMkLst>
            <pc:docMk/>
            <pc:sldMk cId="757888636" sldId="256"/>
            <ac:spMk id="8" creationId="{FBDCECDC-EEE3-4128-AA5E-82A8C08796E8}"/>
          </ac:spMkLst>
        </pc:spChg>
        <pc:spChg chg="add">
          <ac:chgData name="GABRIEL IVAN SETYAPUTRA" userId="S::gabriel.535180023@stu.untar.ac.id::3ddf3831-4108-4216-9f78-c291db587950" providerId="AD" clId="Web-{92F95184-F90D-4E79-94EB-49381530AFD3}" dt="2020-12-14T12:41:47.203" v="4"/>
          <ac:spMkLst>
            <pc:docMk/>
            <pc:sldMk cId="757888636" sldId="256"/>
            <ac:spMk id="10" creationId="{4260EDE0-989C-4E16-AF94-F652294D828E}"/>
          </ac:spMkLst>
        </pc:spChg>
        <pc:spChg chg="add">
          <ac:chgData name="GABRIEL IVAN SETYAPUTRA" userId="S::gabriel.535180023@stu.untar.ac.id::3ddf3831-4108-4216-9f78-c291db587950" providerId="AD" clId="Web-{92F95184-F90D-4E79-94EB-49381530AFD3}" dt="2020-12-14T12:41:47.203" v="4"/>
          <ac:spMkLst>
            <pc:docMk/>
            <pc:sldMk cId="757888636" sldId="256"/>
            <ac:spMk id="12" creationId="{1F3985C0-E548-44D2-B30E-F3E42DADE133}"/>
          </ac:spMkLst>
        </pc:spChg>
      </pc:sldChg>
      <pc:sldChg chg="modSp mod modClrScheme chgLayout">
        <pc:chgData name="GABRIEL IVAN SETYAPUTRA" userId="S::gabriel.535180023@stu.untar.ac.id::3ddf3831-4108-4216-9f78-c291db587950" providerId="AD" clId="Web-{92F95184-F90D-4E79-94EB-49381530AFD3}" dt="2020-12-14T12:41:38.578" v="3"/>
        <pc:sldMkLst>
          <pc:docMk/>
          <pc:sldMk cId="2784051943" sldId="257"/>
        </pc:sldMkLst>
        <pc:spChg chg="mod ord">
          <ac:chgData name="GABRIEL IVAN SETYAPUTRA" userId="S::gabriel.535180023@stu.untar.ac.id::3ddf3831-4108-4216-9f78-c291db587950" providerId="AD" clId="Web-{92F95184-F90D-4E79-94EB-49381530AFD3}" dt="2020-12-14T12:41:38.578" v="3"/>
          <ac:spMkLst>
            <pc:docMk/>
            <pc:sldMk cId="2784051943" sldId="257"/>
            <ac:spMk id="2" creationId="{096E0AC8-0B75-4F6F-A039-668AB4A0E69B}"/>
          </ac:spMkLst>
        </pc:spChg>
        <pc:picChg chg="mod ord">
          <ac:chgData name="GABRIEL IVAN SETYAPUTRA" userId="S::gabriel.535180023@stu.untar.ac.id::3ddf3831-4108-4216-9f78-c291db587950" providerId="AD" clId="Web-{92F95184-F90D-4E79-94EB-49381530AFD3}" dt="2020-12-14T12:41:38.578" v="3"/>
          <ac:picMkLst>
            <pc:docMk/>
            <pc:sldMk cId="2784051943" sldId="257"/>
            <ac:picMk id="4" creationId="{91D836DD-62DC-4F8E-B32F-A77FC8F28EB6}"/>
          </ac:picMkLst>
        </pc:picChg>
      </pc:sldChg>
      <pc:sldMasterChg chg="del delSldLayout">
        <pc:chgData name="GABRIEL IVAN SETYAPUTRA" userId="S::gabriel.535180023@stu.untar.ac.id::3ddf3831-4108-4216-9f78-c291db587950" providerId="AD" clId="Web-{92F95184-F90D-4E79-94EB-49381530AFD3}" dt="2020-12-14T12:41:20.577" v="0"/>
        <pc:sldMasterMkLst>
          <pc:docMk/>
          <pc:sldMasterMk cId="519579287" sldId="2147483648"/>
        </pc:sldMasterMkLst>
        <pc:sldLayoutChg chg="del">
          <pc:chgData name="GABRIEL IVAN SETYAPUTRA" userId="S::gabriel.535180023@stu.untar.ac.id::3ddf3831-4108-4216-9f78-c291db587950" providerId="AD" clId="Web-{92F95184-F90D-4E79-94EB-49381530AFD3}" dt="2020-12-14T12:41:20.577" v="0"/>
          <pc:sldLayoutMkLst>
            <pc:docMk/>
            <pc:sldMasterMk cId="519579287" sldId="2147483648"/>
            <pc:sldLayoutMk cId="2945692181" sldId="2147483649"/>
          </pc:sldLayoutMkLst>
        </pc:sldLayoutChg>
        <pc:sldLayoutChg chg="del">
          <pc:chgData name="GABRIEL IVAN SETYAPUTRA" userId="S::gabriel.535180023@stu.untar.ac.id::3ddf3831-4108-4216-9f78-c291db587950" providerId="AD" clId="Web-{92F95184-F90D-4E79-94EB-49381530AFD3}" dt="2020-12-14T12:41:20.577" v="0"/>
          <pc:sldLayoutMkLst>
            <pc:docMk/>
            <pc:sldMasterMk cId="519579287" sldId="2147483648"/>
            <pc:sldLayoutMk cId="229224695" sldId="2147483650"/>
          </pc:sldLayoutMkLst>
        </pc:sldLayoutChg>
        <pc:sldLayoutChg chg="del">
          <pc:chgData name="GABRIEL IVAN SETYAPUTRA" userId="S::gabriel.535180023@stu.untar.ac.id::3ddf3831-4108-4216-9f78-c291db587950" providerId="AD" clId="Web-{92F95184-F90D-4E79-94EB-49381530AFD3}" dt="2020-12-14T12:41:20.577" v="0"/>
          <pc:sldLayoutMkLst>
            <pc:docMk/>
            <pc:sldMasterMk cId="519579287" sldId="2147483648"/>
            <pc:sldLayoutMk cId="71716353" sldId="2147483651"/>
          </pc:sldLayoutMkLst>
        </pc:sldLayoutChg>
        <pc:sldLayoutChg chg="del">
          <pc:chgData name="GABRIEL IVAN SETYAPUTRA" userId="S::gabriel.535180023@stu.untar.ac.id::3ddf3831-4108-4216-9f78-c291db587950" providerId="AD" clId="Web-{92F95184-F90D-4E79-94EB-49381530AFD3}" dt="2020-12-14T12:41:20.577" v="0"/>
          <pc:sldLayoutMkLst>
            <pc:docMk/>
            <pc:sldMasterMk cId="519579287" sldId="2147483648"/>
            <pc:sldLayoutMk cId="1822874300" sldId="2147483652"/>
          </pc:sldLayoutMkLst>
        </pc:sldLayoutChg>
        <pc:sldLayoutChg chg="del">
          <pc:chgData name="GABRIEL IVAN SETYAPUTRA" userId="S::gabriel.535180023@stu.untar.ac.id::3ddf3831-4108-4216-9f78-c291db587950" providerId="AD" clId="Web-{92F95184-F90D-4E79-94EB-49381530AFD3}" dt="2020-12-14T12:41:20.577" v="0"/>
          <pc:sldLayoutMkLst>
            <pc:docMk/>
            <pc:sldMasterMk cId="519579287" sldId="2147483648"/>
            <pc:sldLayoutMk cId="436217214" sldId="2147483653"/>
          </pc:sldLayoutMkLst>
        </pc:sldLayoutChg>
        <pc:sldLayoutChg chg="del">
          <pc:chgData name="GABRIEL IVAN SETYAPUTRA" userId="S::gabriel.535180023@stu.untar.ac.id::3ddf3831-4108-4216-9f78-c291db587950" providerId="AD" clId="Web-{92F95184-F90D-4E79-94EB-49381530AFD3}" dt="2020-12-14T12:41:20.577" v="0"/>
          <pc:sldLayoutMkLst>
            <pc:docMk/>
            <pc:sldMasterMk cId="519579287" sldId="2147483648"/>
            <pc:sldLayoutMk cId="3291378900" sldId="2147483654"/>
          </pc:sldLayoutMkLst>
        </pc:sldLayoutChg>
        <pc:sldLayoutChg chg="del">
          <pc:chgData name="GABRIEL IVAN SETYAPUTRA" userId="S::gabriel.535180023@stu.untar.ac.id::3ddf3831-4108-4216-9f78-c291db587950" providerId="AD" clId="Web-{92F95184-F90D-4E79-94EB-49381530AFD3}" dt="2020-12-14T12:41:20.577" v="0"/>
          <pc:sldLayoutMkLst>
            <pc:docMk/>
            <pc:sldMasterMk cId="519579287" sldId="2147483648"/>
            <pc:sldLayoutMk cId="680672518" sldId="2147483655"/>
          </pc:sldLayoutMkLst>
        </pc:sldLayoutChg>
        <pc:sldLayoutChg chg="del">
          <pc:chgData name="GABRIEL IVAN SETYAPUTRA" userId="S::gabriel.535180023@stu.untar.ac.id::3ddf3831-4108-4216-9f78-c291db587950" providerId="AD" clId="Web-{92F95184-F90D-4E79-94EB-49381530AFD3}" dt="2020-12-14T12:41:20.577" v="0"/>
          <pc:sldLayoutMkLst>
            <pc:docMk/>
            <pc:sldMasterMk cId="519579287" sldId="2147483648"/>
            <pc:sldLayoutMk cId="1272122868" sldId="2147483656"/>
          </pc:sldLayoutMkLst>
        </pc:sldLayoutChg>
        <pc:sldLayoutChg chg="del">
          <pc:chgData name="GABRIEL IVAN SETYAPUTRA" userId="S::gabriel.535180023@stu.untar.ac.id::3ddf3831-4108-4216-9f78-c291db587950" providerId="AD" clId="Web-{92F95184-F90D-4E79-94EB-49381530AFD3}" dt="2020-12-14T12:41:20.577" v="0"/>
          <pc:sldLayoutMkLst>
            <pc:docMk/>
            <pc:sldMasterMk cId="519579287" sldId="2147483648"/>
            <pc:sldLayoutMk cId="991275183" sldId="2147483657"/>
          </pc:sldLayoutMkLst>
        </pc:sldLayoutChg>
        <pc:sldLayoutChg chg="del">
          <pc:chgData name="GABRIEL IVAN SETYAPUTRA" userId="S::gabriel.535180023@stu.untar.ac.id::3ddf3831-4108-4216-9f78-c291db587950" providerId="AD" clId="Web-{92F95184-F90D-4E79-94EB-49381530AFD3}" dt="2020-12-14T12:41:20.577" v="0"/>
          <pc:sldLayoutMkLst>
            <pc:docMk/>
            <pc:sldMasterMk cId="519579287" sldId="2147483648"/>
            <pc:sldLayoutMk cId="3825555399" sldId="2147483658"/>
          </pc:sldLayoutMkLst>
        </pc:sldLayoutChg>
        <pc:sldLayoutChg chg="del">
          <pc:chgData name="GABRIEL IVAN SETYAPUTRA" userId="S::gabriel.535180023@stu.untar.ac.id::3ddf3831-4108-4216-9f78-c291db587950" providerId="AD" clId="Web-{92F95184-F90D-4E79-94EB-49381530AFD3}" dt="2020-12-14T12:41:20.577" v="0"/>
          <pc:sldLayoutMkLst>
            <pc:docMk/>
            <pc:sldMasterMk cId="519579287" sldId="2147483648"/>
            <pc:sldLayoutMk cId="1046648217" sldId="2147483659"/>
          </pc:sldLayoutMkLst>
        </pc:sldLayoutChg>
      </pc:sldMasterChg>
      <pc:sldMasterChg chg="add del addSldLayout delSldLayout modSldLayout">
        <pc:chgData name="GABRIEL IVAN SETYAPUTRA" userId="S::gabriel.535180023@stu.untar.ac.id::3ddf3831-4108-4216-9f78-c291db587950" providerId="AD" clId="Web-{92F95184-F90D-4E79-94EB-49381530AFD3}" dt="2020-12-14T12:41:25.471" v="1"/>
        <pc:sldMasterMkLst>
          <pc:docMk/>
          <pc:sldMasterMk cId="389187685" sldId="2147483660"/>
        </pc:sldMasterMkLst>
        <pc:sldLayoutChg chg="add del mod replId">
          <pc:chgData name="GABRIEL IVAN SETYAPUTRA" userId="S::gabriel.535180023@stu.untar.ac.id::3ddf3831-4108-4216-9f78-c291db587950" providerId="AD" clId="Web-{92F95184-F90D-4E79-94EB-49381530AFD3}" dt="2020-12-14T12:41:25.471" v="1"/>
          <pc:sldLayoutMkLst>
            <pc:docMk/>
            <pc:sldMasterMk cId="389187685" sldId="2147483660"/>
            <pc:sldLayoutMk cId="3565067314" sldId="2147483661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25.471" v="1"/>
          <pc:sldLayoutMkLst>
            <pc:docMk/>
            <pc:sldMasterMk cId="389187685" sldId="2147483660"/>
            <pc:sldLayoutMk cId="712524037" sldId="2147483662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25.471" v="1"/>
          <pc:sldLayoutMkLst>
            <pc:docMk/>
            <pc:sldMasterMk cId="389187685" sldId="2147483660"/>
            <pc:sldLayoutMk cId="929421778" sldId="2147483663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25.471" v="1"/>
          <pc:sldLayoutMkLst>
            <pc:docMk/>
            <pc:sldMasterMk cId="389187685" sldId="2147483660"/>
            <pc:sldLayoutMk cId="2288869221" sldId="2147483664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25.471" v="1"/>
          <pc:sldLayoutMkLst>
            <pc:docMk/>
            <pc:sldMasterMk cId="389187685" sldId="2147483660"/>
            <pc:sldLayoutMk cId="1928715165" sldId="2147483665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25.471" v="1"/>
          <pc:sldLayoutMkLst>
            <pc:docMk/>
            <pc:sldMasterMk cId="389187685" sldId="2147483660"/>
            <pc:sldLayoutMk cId="508593703" sldId="2147483666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25.471" v="1"/>
          <pc:sldLayoutMkLst>
            <pc:docMk/>
            <pc:sldMasterMk cId="389187685" sldId="2147483660"/>
            <pc:sldLayoutMk cId="3061673486" sldId="2147483667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25.471" v="1"/>
          <pc:sldLayoutMkLst>
            <pc:docMk/>
            <pc:sldMasterMk cId="389187685" sldId="2147483660"/>
            <pc:sldLayoutMk cId="2992285136" sldId="2147483668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25.471" v="1"/>
          <pc:sldLayoutMkLst>
            <pc:docMk/>
            <pc:sldMasterMk cId="389187685" sldId="2147483660"/>
            <pc:sldLayoutMk cId="4140373254" sldId="2147483669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25.471" v="1"/>
          <pc:sldLayoutMkLst>
            <pc:docMk/>
            <pc:sldMasterMk cId="389187685" sldId="2147483660"/>
            <pc:sldLayoutMk cId="172533357" sldId="2147483670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25.471" v="1"/>
          <pc:sldLayoutMkLst>
            <pc:docMk/>
            <pc:sldMasterMk cId="389187685" sldId="2147483660"/>
            <pc:sldLayoutMk cId="1827312478" sldId="2147483671"/>
          </pc:sldLayoutMkLst>
        </pc:sldLayoutChg>
      </pc:sldMasterChg>
      <pc:sldMasterChg chg="add del addSldLayout delSldLayout modSldLayout">
        <pc:chgData name="GABRIEL IVAN SETYAPUTRA" userId="S::gabriel.535180023@stu.untar.ac.id::3ddf3831-4108-4216-9f78-c291db587950" providerId="AD" clId="Web-{92F95184-F90D-4E79-94EB-49381530AFD3}" dt="2020-12-14T12:41:34.234" v="2"/>
        <pc:sldMasterMkLst>
          <pc:docMk/>
          <pc:sldMasterMk cId="1471700909" sldId="2147483672"/>
        </pc:sldMasterMkLst>
        <pc:sldLayoutChg chg="add del mod replId">
          <pc:chgData name="GABRIEL IVAN SETYAPUTRA" userId="S::gabriel.535180023@stu.untar.ac.id::3ddf3831-4108-4216-9f78-c291db587950" providerId="AD" clId="Web-{92F95184-F90D-4E79-94EB-49381530AFD3}" dt="2020-12-14T12:41:34.234" v="2"/>
          <pc:sldLayoutMkLst>
            <pc:docMk/>
            <pc:sldMasterMk cId="1471700909" sldId="2147483672"/>
            <pc:sldLayoutMk cId="2908427" sldId="2147483673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4.234" v="2"/>
          <pc:sldLayoutMkLst>
            <pc:docMk/>
            <pc:sldMasterMk cId="1471700909" sldId="2147483672"/>
            <pc:sldLayoutMk cId="3042713526" sldId="2147483674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4.234" v="2"/>
          <pc:sldLayoutMkLst>
            <pc:docMk/>
            <pc:sldMasterMk cId="1471700909" sldId="2147483672"/>
            <pc:sldLayoutMk cId="3855176587" sldId="2147483675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4.234" v="2"/>
          <pc:sldLayoutMkLst>
            <pc:docMk/>
            <pc:sldMasterMk cId="1471700909" sldId="2147483672"/>
            <pc:sldLayoutMk cId="4259701549" sldId="2147483676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4.234" v="2"/>
          <pc:sldLayoutMkLst>
            <pc:docMk/>
            <pc:sldMasterMk cId="1471700909" sldId="2147483672"/>
            <pc:sldLayoutMk cId="359911911" sldId="2147483677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4.234" v="2"/>
          <pc:sldLayoutMkLst>
            <pc:docMk/>
            <pc:sldMasterMk cId="1471700909" sldId="2147483672"/>
            <pc:sldLayoutMk cId="677660647" sldId="2147483678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4.234" v="2"/>
          <pc:sldLayoutMkLst>
            <pc:docMk/>
            <pc:sldMasterMk cId="1471700909" sldId="2147483672"/>
            <pc:sldLayoutMk cId="1748616290" sldId="2147483679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4.234" v="2"/>
          <pc:sldLayoutMkLst>
            <pc:docMk/>
            <pc:sldMasterMk cId="1471700909" sldId="2147483672"/>
            <pc:sldLayoutMk cId="3304989930" sldId="2147483680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4.234" v="2"/>
          <pc:sldLayoutMkLst>
            <pc:docMk/>
            <pc:sldMasterMk cId="1471700909" sldId="2147483672"/>
            <pc:sldLayoutMk cId="2486866515" sldId="2147483681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4.234" v="2"/>
          <pc:sldLayoutMkLst>
            <pc:docMk/>
            <pc:sldMasterMk cId="1471700909" sldId="2147483672"/>
            <pc:sldLayoutMk cId="3671720007" sldId="2147483682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4.234" v="2"/>
          <pc:sldLayoutMkLst>
            <pc:docMk/>
            <pc:sldMasterMk cId="1471700909" sldId="2147483672"/>
            <pc:sldLayoutMk cId="1498566224" sldId="2147483683"/>
          </pc:sldLayoutMkLst>
        </pc:sldLayoutChg>
      </pc:sldMasterChg>
      <pc:sldMasterChg chg="add del addSldLayout delSldLayout modSldLayout">
        <pc:chgData name="GABRIEL IVAN SETYAPUTRA" userId="S::gabriel.535180023@stu.untar.ac.id::3ddf3831-4108-4216-9f78-c291db587950" providerId="AD" clId="Web-{92F95184-F90D-4E79-94EB-49381530AFD3}" dt="2020-12-14T12:41:38.578" v="3"/>
        <pc:sldMasterMkLst>
          <pc:docMk/>
          <pc:sldMasterMk cId="772354036" sldId="2147483684"/>
        </pc:sldMasterMkLst>
        <pc:sldLayoutChg chg="add del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772354036" sldId="2147483684"/>
            <pc:sldLayoutMk cId="1749163286" sldId="2147483685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772354036" sldId="2147483684"/>
            <pc:sldLayoutMk cId="2497995383" sldId="2147483686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772354036" sldId="2147483684"/>
            <pc:sldLayoutMk cId="2518392976" sldId="2147483687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772354036" sldId="2147483684"/>
            <pc:sldLayoutMk cId="3716126650" sldId="2147483688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772354036" sldId="2147483684"/>
            <pc:sldLayoutMk cId="3768682098" sldId="2147483689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772354036" sldId="2147483684"/>
            <pc:sldLayoutMk cId="3376540223" sldId="2147483690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772354036" sldId="2147483684"/>
            <pc:sldLayoutMk cId="660599731" sldId="2147483691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772354036" sldId="2147483684"/>
            <pc:sldLayoutMk cId="1599961622" sldId="2147483692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772354036" sldId="2147483684"/>
            <pc:sldLayoutMk cId="2433051734" sldId="2147483693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772354036" sldId="2147483684"/>
            <pc:sldLayoutMk cId="3178491232" sldId="2147483694"/>
          </pc:sldLayoutMkLst>
        </pc:sldLayoutChg>
        <pc:sldLayoutChg chg="add del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772354036" sldId="2147483684"/>
            <pc:sldLayoutMk cId="1027219915" sldId="2147483695"/>
          </pc:sldLayoutMkLst>
        </pc:sldLayoutChg>
      </pc:sldMasterChg>
      <pc:sldMasterChg chg="add addSldLayout modSldLayout">
        <pc:chgData name="GABRIEL IVAN SETYAPUTRA" userId="S::gabriel.535180023@stu.untar.ac.id::3ddf3831-4108-4216-9f78-c291db587950" providerId="AD" clId="Web-{92F95184-F90D-4E79-94EB-49381530AFD3}" dt="2020-12-14T12:41:38.578" v="3"/>
        <pc:sldMasterMkLst>
          <pc:docMk/>
          <pc:sldMasterMk cId="2399281698" sldId="2147483696"/>
        </pc:sldMasterMkLst>
        <pc:sldLayoutChg chg="add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2399281698" sldId="2147483696"/>
            <pc:sldLayoutMk cId="714470384" sldId="2147483697"/>
          </pc:sldLayoutMkLst>
        </pc:sldLayoutChg>
        <pc:sldLayoutChg chg="add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2399281698" sldId="2147483696"/>
            <pc:sldLayoutMk cId="2738379363" sldId="2147483698"/>
          </pc:sldLayoutMkLst>
        </pc:sldLayoutChg>
        <pc:sldLayoutChg chg="add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2399281698" sldId="2147483696"/>
            <pc:sldLayoutMk cId="784138937" sldId="2147483699"/>
          </pc:sldLayoutMkLst>
        </pc:sldLayoutChg>
        <pc:sldLayoutChg chg="add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2399281698" sldId="2147483696"/>
            <pc:sldLayoutMk cId="4277153955" sldId="2147483700"/>
          </pc:sldLayoutMkLst>
        </pc:sldLayoutChg>
        <pc:sldLayoutChg chg="add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2399281698" sldId="2147483696"/>
            <pc:sldLayoutMk cId="4203182588" sldId="2147483701"/>
          </pc:sldLayoutMkLst>
        </pc:sldLayoutChg>
        <pc:sldLayoutChg chg="add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2399281698" sldId="2147483696"/>
            <pc:sldLayoutMk cId="96281453" sldId="2147483702"/>
          </pc:sldLayoutMkLst>
        </pc:sldLayoutChg>
        <pc:sldLayoutChg chg="add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2399281698" sldId="2147483696"/>
            <pc:sldLayoutMk cId="890953543" sldId="2147483703"/>
          </pc:sldLayoutMkLst>
        </pc:sldLayoutChg>
        <pc:sldLayoutChg chg="add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2399281698" sldId="2147483696"/>
            <pc:sldLayoutMk cId="3892361226" sldId="2147483704"/>
          </pc:sldLayoutMkLst>
        </pc:sldLayoutChg>
        <pc:sldLayoutChg chg="add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2399281698" sldId="2147483696"/>
            <pc:sldLayoutMk cId="2300449062" sldId="2147483705"/>
          </pc:sldLayoutMkLst>
        </pc:sldLayoutChg>
        <pc:sldLayoutChg chg="add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2399281698" sldId="2147483696"/>
            <pc:sldLayoutMk cId="593373206" sldId="2147483706"/>
          </pc:sldLayoutMkLst>
        </pc:sldLayoutChg>
        <pc:sldLayoutChg chg="add mod replId">
          <pc:chgData name="GABRIEL IVAN SETYAPUTRA" userId="S::gabriel.535180023@stu.untar.ac.id::3ddf3831-4108-4216-9f78-c291db587950" providerId="AD" clId="Web-{92F95184-F90D-4E79-94EB-49381530AFD3}" dt="2020-12-14T12:41:38.578" v="3"/>
          <pc:sldLayoutMkLst>
            <pc:docMk/>
            <pc:sldMasterMk cId="2399281698" sldId="2147483696"/>
            <pc:sldLayoutMk cId="4020384397" sldId="2147483707"/>
          </pc:sldLayoutMkLst>
        </pc:sldLayoutChg>
      </pc:sldMasterChg>
    </pc:docChg>
  </pc:docChgLst>
  <pc:docChgLst>
    <pc:chgData name="HENDRAWAN CAHYADY" userId="S::hendrawan.535180038@stu.untar.ac.id::3555b45e-909c-4ccb-aeb8-898326147782" providerId="AD" clId="Web-{D533723B-3731-4DA3-A7C6-E0568A82B657}"/>
    <pc:docChg chg="modSld">
      <pc:chgData name="HENDRAWAN CAHYADY" userId="S::hendrawan.535180038@stu.untar.ac.id::3555b45e-909c-4ccb-aeb8-898326147782" providerId="AD" clId="Web-{D533723B-3731-4DA3-A7C6-E0568A82B657}" dt="2020-12-14T13:45:48.540" v="120" actId="20577"/>
      <pc:docMkLst>
        <pc:docMk/>
      </pc:docMkLst>
      <pc:sldChg chg="modSp">
        <pc:chgData name="HENDRAWAN CAHYADY" userId="S::hendrawan.535180038@stu.untar.ac.id::3555b45e-909c-4ccb-aeb8-898326147782" providerId="AD" clId="Web-{D533723B-3731-4DA3-A7C6-E0568A82B657}" dt="2020-12-14T13:45:48.540" v="119" actId="20577"/>
        <pc:sldMkLst>
          <pc:docMk/>
          <pc:sldMk cId="757888636" sldId="256"/>
        </pc:sldMkLst>
        <pc:spChg chg="mod">
          <ac:chgData name="HENDRAWAN CAHYADY" userId="S::hendrawan.535180038@stu.untar.ac.id::3555b45e-909c-4ccb-aeb8-898326147782" providerId="AD" clId="Web-{D533723B-3731-4DA3-A7C6-E0568A82B657}" dt="2020-12-14T13:45:48.540" v="119" actId="20577"/>
          <ac:spMkLst>
            <pc:docMk/>
            <pc:sldMk cId="757888636" sldId="256"/>
            <ac:spMk id="4" creationId="{A86FD1CE-98A0-45A4-8898-6E22B57FBABA}"/>
          </ac:spMkLst>
        </pc:spChg>
      </pc:sldChg>
    </pc:docChg>
  </pc:docChgLst>
  <pc:docChgLst>
    <pc:chgData name="GABRIEL IVAN SETYAPUTRA" userId="S::gabriel.535180023@stu.untar.ac.id::3ddf3831-4108-4216-9f78-c291db587950" providerId="AD" clId="Web-{74B6A408-BB77-4152-A852-77525A5B19FB}"/>
    <pc:docChg chg="addSld modSld">
      <pc:chgData name="GABRIEL IVAN SETYAPUTRA" userId="S::gabriel.535180023@stu.untar.ac.id::3ddf3831-4108-4216-9f78-c291db587950" providerId="AD" clId="Web-{74B6A408-BB77-4152-A852-77525A5B19FB}" dt="2020-12-14T13:23:20.818" v="224" actId="1076"/>
      <pc:docMkLst>
        <pc:docMk/>
      </pc:docMkLst>
      <pc:sldChg chg="modSp">
        <pc:chgData name="GABRIEL IVAN SETYAPUTRA" userId="S::gabriel.535180023@stu.untar.ac.id::3ddf3831-4108-4216-9f78-c291db587950" providerId="AD" clId="Web-{74B6A408-BB77-4152-A852-77525A5B19FB}" dt="2020-12-14T13:16:46.630" v="213" actId="1076"/>
        <pc:sldMkLst>
          <pc:docMk/>
          <pc:sldMk cId="670001253" sldId="267"/>
        </pc:sldMkLst>
        <pc:picChg chg="mod">
          <ac:chgData name="GABRIEL IVAN SETYAPUTRA" userId="S::gabriel.535180023@stu.untar.ac.id::3ddf3831-4108-4216-9f78-c291db587950" providerId="AD" clId="Web-{74B6A408-BB77-4152-A852-77525A5B19FB}" dt="2020-12-14T13:16:46.630" v="213" actId="1076"/>
          <ac:picMkLst>
            <pc:docMk/>
            <pc:sldMk cId="670001253" sldId="267"/>
            <ac:picMk id="5" creationId="{2F77F2CB-FA59-4AAB-A1FB-B3C620BE48C7}"/>
          </ac:picMkLst>
        </pc:picChg>
        <pc:picChg chg="mod">
          <ac:chgData name="GABRIEL IVAN SETYAPUTRA" userId="S::gabriel.535180023@stu.untar.ac.id::3ddf3831-4108-4216-9f78-c291db587950" providerId="AD" clId="Web-{74B6A408-BB77-4152-A852-77525A5B19FB}" dt="2020-12-14T13:16:42.348" v="212" actId="1076"/>
          <ac:picMkLst>
            <pc:docMk/>
            <pc:sldMk cId="670001253" sldId="267"/>
            <ac:picMk id="6" creationId="{8518AA89-7F2F-4BFA-B607-A8BFC356D204}"/>
          </ac:picMkLst>
        </pc:picChg>
      </pc:sldChg>
      <pc:sldChg chg="addSp delSp modSp mod modClrScheme chgLayout">
        <pc:chgData name="GABRIEL IVAN SETYAPUTRA" userId="S::gabriel.535180023@stu.untar.ac.id::3ddf3831-4108-4216-9f78-c291db587950" providerId="AD" clId="Web-{74B6A408-BB77-4152-A852-77525A5B19FB}" dt="2020-12-14T13:12:01.926" v="93" actId="20577"/>
        <pc:sldMkLst>
          <pc:docMk/>
          <pc:sldMk cId="3272965591" sldId="278"/>
        </pc:sldMkLst>
        <pc:spChg chg="del mod ord">
          <ac:chgData name="GABRIEL IVAN SETYAPUTRA" userId="S::gabriel.535180023@stu.untar.ac.id::3ddf3831-4108-4216-9f78-c291db587950" providerId="AD" clId="Web-{74B6A408-BB77-4152-A852-77525A5B19FB}" dt="2020-12-14T13:10:40.910" v="17"/>
          <ac:spMkLst>
            <pc:docMk/>
            <pc:sldMk cId="3272965591" sldId="278"/>
            <ac:spMk id="2" creationId="{BB687DA5-8FB4-4939-AC1A-EDF3A269B246}"/>
          </ac:spMkLst>
        </pc:spChg>
        <pc:spChg chg="add del mod">
          <ac:chgData name="GABRIEL IVAN SETYAPUTRA" userId="S::gabriel.535180023@stu.untar.ac.id::3ddf3831-4108-4216-9f78-c291db587950" providerId="AD" clId="Web-{74B6A408-BB77-4152-A852-77525A5B19FB}" dt="2020-12-14T13:10:24.238" v="15"/>
          <ac:spMkLst>
            <pc:docMk/>
            <pc:sldMk cId="3272965591" sldId="278"/>
            <ac:spMk id="4" creationId="{3EB8099A-835F-4026-AD12-AF66993802DA}"/>
          </ac:spMkLst>
        </pc:spChg>
        <pc:spChg chg="add mod">
          <ac:chgData name="GABRIEL IVAN SETYAPUTRA" userId="S::gabriel.535180023@stu.untar.ac.id::3ddf3831-4108-4216-9f78-c291db587950" providerId="AD" clId="Web-{74B6A408-BB77-4152-A852-77525A5B19FB}" dt="2020-12-14T13:11:54.348" v="87" actId="1076"/>
          <ac:spMkLst>
            <pc:docMk/>
            <pc:sldMk cId="3272965591" sldId="278"/>
            <ac:spMk id="7" creationId="{E2B2A074-49CB-41E8-90A6-8E181456BAA8}"/>
          </ac:spMkLst>
        </pc:spChg>
        <pc:spChg chg="add mod">
          <ac:chgData name="GABRIEL IVAN SETYAPUTRA" userId="S::gabriel.535180023@stu.untar.ac.id::3ddf3831-4108-4216-9f78-c291db587950" providerId="AD" clId="Web-{74B6A408-BB77-4152-A852-77525A5B19FB}" dt="2020-12-14T13:12:01.926" v="93" actId="20577"/>
          <ac:spMkLst>
            <pc:docMk/>
            <pc:sldMk cId="3272965591" sldId="278"/>
            <ac:spMk id="8" creationId="{9CB44ED4-D21A-436E-BB83-758A17BD35E2}"/>
          </ac:spMkLst>
        </pc:spChg>
        <pc:picChg chg="add del mod">
          <ac:chgData name="GABRIEL IVAN SETYAPUTRA" userId="S::gabriel.535180023@stu.untar.ac.id::3ddf3831-4108-4216-9f78-c291db587950" providerId="AD" clId="Web-{74B6A408-BB77-4152-A852-77525A5B19FB}" dt="2020-12-14T13:10:11.676" v="11"/>
          <ac:picMkLst>
            <pc:docMk/>
            <pc:sldMk cId="3272965591" sldId="278"/>
            <ac:picMk id="3" creationId="{DE028030-A827-4246-A6DC-A674D0B2ACE5}"/>
          </ac:picMkLst>
        </pc:picChg>
        <pc:picChg chg="add mod">
          <ac:chgData name="GABRIEL IVAN SETYAPUTRA" userId="S::gabriel.535180023@stu.untar.ac.id::3ddf3831-4108-4216-9f78-c291db587950" providerId="AD" clId="Web-{74B6A408-BB77-4152-A852-77525A5B19FB}" dt="2020-12-14T13:10:52.879" v="20" actId="14100"/>
          <ac:picMkLst>
            <pc:docMk/>
            <pc:sldMk cId="3272965591" sldId="278"/>
            <ac:picMk id="5" creationId="{CE270650-D77A-467A-BE41-3810703A84EE}"/>
          </ac:picMkLst>
        </pc:picChg>
        <pc:picChg chg="add mod">
          <ac:chgData name="GABRIEL IVAN SETYAPUTRA" userId="S::gabriel.535180023@stu.untar.ac.id::3ddf3831-4108-4216-9f78-c291db587950" providerId="AD" clId="Web-{74B6A408-BB77-4152-A852-77525A5B19FB}" dt="2020-12-14T13:11:27.348" v="25" actId="1076"/>
          <ac:picMkLst>
            <pc:docMk/>
            <pc:sldMk cId="3272965591" sldId="278"/>
            <ac:picMk id="6" creationId="{861A0900-A288-4861-8DA7-DE9E57E39362}"/>
          </ac:picMkLst>
        </pc:picChg>
      </pc:sldChg>
      <pc:sldChg chg="addSp delSp modSp add replId">
        <pc:chgData name="GABRIEL IVAN SETYAPUTRA" userId="S::gabriel.535180023@stu.untar.ac.id::3ddf3831-4108-4216-9f78-c291db587950" providerId="AD" clId="Web-{74B6A408-BB77-4152-A852-77525A5B19FB}" dt="2020-12-14T13:08:52.582" v="9" actId="14100"/>
        <pc:sldMkLst>
          <pc:docMk/>
          <pc:sldMk cId="2371676483" sldId="279"/>
        </pc:sldMkLst>
        <pc:picChg chg="del">
          <ac:chgData name="GABRIEL IVAN SETYAPUTRA" userId="S::gabriel.535180023@stu.untar.ac.id::3ddf3831-4108-4216-9f78-c291db587950" providerId="AD" clId="Web-{74B6A408-BB77-4152-A852-77525A5B19FB}" dt="2020-12-14T13:08:34.332" v="4"/>
          <ac:picMkLst>
            <pc:docMk/>
            <pc:sldMk cId="2371676483" sldId="279"/>
            <ac:picMk id="3" creationId="{DE028030-A827-4246-A6DC-A674D0B2ACE5}"/>
          </ac:picMkLst>
        </pc:picChg>
        <pc:picChg chg="add del mod">
          <ac:chgData name="GABRIEL IVAN SETYAPUTRA" userId="S::gabriel.535180023@stu.untar.ac.id::3ddf3831-4108-4216-9f78-c291db587950" providerId="AD" clId="Web-{74B6A408-BB77-4152-A852-77525A5B19FB}" dt="2020-12-14T13:08:37.660" v="6"/>
          <ac:picMkLst>
            <pc:docMk/>
            <pc:sldMk cId="2371676483" sldId="279"/>
            <ac:picMk id="4" creationId="{C02C7717-54C7-4E6A-85F9-45BB9861F862}"/>
          </ac:picMkLst>
        </pc:picChg>
        <pc:picChg chg="add mod">
          <ac:chgData name="GABRIEL IVAN SETYAPUTRA" userId="S::gabriel.535180023@stu.untar.ac.id::3ddf3831-4108-4216-9f78-c291db587950" providerId="AD" clId="Web-{74B6A408-BB77-4152-A852-77525A5B19FB}" dt="2020-12-14T13:08:52.582" v="9" actId="14100"/>
          <ac:picMkLst>
            <pc:docMk/>
            <pc:sldMk cId="2371676483" sldId="279"/>
            <ac:picMk id="5" creationId="{30E9A6E0-784C-4FD4-9B91-36CF82FBF070}"/>
          </ac:picMkLst>
        </pc:picChg>
      </pc:sldChg>
      <pc:sldChg chg="add replId">
        <pc:chgData name="GABRIEL IVAN SETYAPUTRA" userId="S::gabriel.535180023@stu.untar.ac.id::3ddf3831-4108-4216-9f78-c291db587950" providerId="AD" clId="Web-{74B6A408-BB77-4152-A852-77525A5B19FB}" dt="2020-12-14T13:10:03.254" v="10"/>
        <pc:sldMkLst>
          <pc:docMk/>
          <pc:sldMk cId="593959558" sldId="281"/>
        </pc:sldMkLst>
      </pc:sldChg>
      <pc:sldChg chg="addSp delSp modSp new">
        <pc:chgData name="GABRIEL IVAN SETYAPUTRA" userId="S::gabriel.535180023@stu.untar.ac.id::3ddf3831-4108-4216-9f78-c291db587950" providerId="AD" clId="Web-{74B6A408-BB77-4152-A852-77525A5B19FB}" dt="2020-12-14T13:15:49.051" v="209" actId="20577"/>
        <pc:sldMkLst>
          <pc:docMk/>
          <pc:sldMk cId="1724769556" sldId="284"/>
        </pc:sldMkLst>
        <pc:spChg chg="add del mod">
          <ac:chgData name="GABRIEL IVAN SETYAPUTRA" userId="S::gabriel.535180023@stu.untar.ac.id::3ddf3831-4108-4216-9f78-c291db587950" providerId="AD" clId="Web-{74B6A408-BB77-4152-A852-77525A5B19FB}" dt="2020-12-14T13:12:59.676" v="99"/>
          <ac:spMkLst>
            <pc:docMk/>
            <pc:sldMk cId="1724769556" sldId="284"/>
            <ac:spMk id="2" creationId="{6BDB46B2-88A9-44EE-9276-16E11FC7B727}"/>
          </ac:spMkLst>
        </pc:spChg>
        <pc:spChg chg="add del mod">
          <ac:chgData name="GABRIEL IVAN SETYAPUTRA" userId="S::gabriel.535180023@stu.untar.ac.id::3ddf3831-4108-4216-9f78-c291db587950" providerId="AD" clId="Web-{74B6A408-BB77-4152-A852-77525A5B19FB}" dt="2020-12-14T13:13:09.410" v="103"/>
          <ac:spMkLst>
            <pc:docMk/>
            <pc:sldMk cId="1724769556" sldId="284"/>
            <ac:spMk id="3" creationId="{3334A06A-26E4-4E7F-9A61-CD3433574AB8}"/>
          </ac:spMkLst>
        </pc:spChg>
        <pc:spChg chg="add del mod">
          <ac:chgData name="GABRIEL IVAN SETYAPUTRA" userId="S::gabriel.535180023@stu.untar.ac.id::3ddf3831-4108-4216-9f78-c291db587950" providerId="AD" clId="Web-{74B6A408-BB77-4152-A852-77525A5B19FB}" dt="2020-12-14T13:13:12.488" v="107"/>
          <ac:spMkLst>
            <pc:docMk/>
            <pc:sldMk cId="1724769556" sldId="284"/>
            <ac:spMk id="4" creationId="{CC6340DD-164D-414E-80B9-FACC48E956BB}"/>
          </ac:spMkLst>
        </pc:spChg>
        <pc:spChg chg="add mod">
          <ac:chgData name="GABRIEL IVAN SETYAPUTRA" userId="S::gabriel.535180023@stu.untar.ac.id::3ddf3831-4108-4216-9f78-c291db587950" providerId="AD" clId="Web-{74B6A408-BB77-4152-A852-77525A5B19FB}" dt="2020-12-14T13:13:58.426" v="154" actId="1076"/>
          <ac:spMkLst>
            <pc:docMk/>
            <pc:sldMk cId="1724769556" sldId="284"/>
            <ac:spMk id="6" creationId="{E153CC41-CCDE-4B9D-9059-0E16973B24AB}"/>
          </ac:spMkLst>
        </pc:spChg>
        <pc:spChg chg="add mod">
          <ac:chgData name="GABRIEL IVAN SETYAPUTRA" userId="S::gabriel.535180023@stu.untar.ac.id::3ddf3831-4108-4216-9f78-c291db587950" providerId="AD" clId="Web-{74B6A408-BB77-4152-A852-77525A5B19FB}" dt="2020-12-14T13:15:49.051" v="209" actId="20577"/>
          <ac:spMkLst>
            <pc:docMk/>
            <pc:sldMk cId="1724769556" sldId="284"/>
            <ac:spMk id="8" creationId="{63BE9C01-F3B3-45AC-8CE2-848033F7ECA1}"/>
          </ac:spMkLst>
        </pc:spChg>
        <pc:picChg chg="add mod">
          <ac:chgData name="GABRIEL IVAN SETYAPUTRA" userId="S::gabriel.535180023@stu.untar.ac.id::3ddf3831-4108-4216-9f78-c291db587950" providerId="AD" clId="Web-{74B6A408-BB77-4152-A852-77525A5B19FB}" dt="2020-12-14T13:13:31.067" v="116" actId="1076"/>
          <ac:picMkLst>
            <pc:docMk/>
            <pc:sldMk cId="1724769556" sldId="284"/>
            <ac:picMk id="5" creationId="{B40B692C-64C0-411A-8E4D-B0CFC6CFEEF3}"/>
          </ac:picMkLst>
        </pc:picChg>
        <pc:picChg chg="add mod">
          <ac:chgData name="GABRIEL IVAN SETYAPUTRA" userId="S::gabriel.535180023@stu.untar.ac.id::3ddf3831-4108-4216-9f78-c291db587950" providerId="AD" clId="Web-{74B6A408-BB77-4152-A852-77525A5B19FB}" dt="2020-12-14T13:15:46.442" v="206" actId="1076"/>
          <ac:picMkLst>
            <pc:docMk/>
            <pc:sldMk cId="1724769556" sldId="284"/>
            <ac:picMk id="7" creationId="{47E9B1A1-7C63-4B32-8482-948565465D32}"/>
          </ac:picMkLst>
        </pc:picChg>
      </pc:sldChg>
      <pc:sldChg chg="delSp modSp mod modClrScheme chgLayout">
        <pc:chgData name="GABRIEL IVAN SETYAPUTRA" userId="S::gabriel.535180023@stu.untar.ac.id::3ddf3831-4108-4216-9f78-c291db587950" providerId="AD" clId="Web-{74B6A408-BB77-4152-A852-77525A5B19FB}" dt="2020-12-14T13:23:17.193" v="222" actId="1076"/>
        <pc:sldMkLst>
          <pc:docMk/>
          <pc:sldMk cId="1835158111" sldId="287"/>
        </pc:sldMkLst>
        <pc:spChg chg="del">
          <ac:chgData name="GABRIEL IVAN SETYAPUTRA" userId="S::gabriel.535180023@stu.untar.ac.id::3ddf3831-4108-4216-9f78-c291db587950" providerId="AD" clId="Web-{74B6A408-BB77-4152-A852-77525A5B19FB}" dt="2020-12-14T13:23:13.833" v="221"/>
          <ac:spMkLst>
            <pc:docMk/>
            <pc:sldMk cId="1835158111" sldId="287"/>
            <ac:spMk id="2" creationId="{C70F9061-42DC-4E8E-8528-958F78D07813}"/>
          </ac:spMkLst>
        </pc:spChg>
        <pc:picChg chg="mod ord">
          <ac:chgData name="GABRIEL IVAN SETYAPUTRA" userId="S::gabriel.535180023@stu.untar.ac.id::3ddf3831-4108-4216-9f78-c291db587950" providerId="AD" clId="Web-{74B6A408-BB77-4152-A852-77525A5B19FB}" dt="2020-12-14T13:23:17.193" v="222" actId="1076"/>
          <ac:picMkLst>
            <pc:docMk/>
            <pc:sldMk cId="1835158111" sldId="287"/>
            <ac:picMk id="5" creationId="{F922BD45-68EC-4982-A06C-C3E6B31AA604}"/>
          </ac:picMkLst>
        </pc:picChg>
      </pc:sldChg>
      <pc:sldChg chg="delSp modSp mod modClrScheme chgLayout">
        <pc:chgData name="GABRIEL IVAN SETYAPUTRA" userId="S::gabriel.535180023@stu.untar.ac.id::3ddf3831-4108-4216-9f78-c291db587950" providerId="AD" clId="Web-{74B6A408-BB77-4152-A852-77525A5B19FB}" dt="2020-12-14T13:23:20.818" v="224" actId="1076"/>
        <pc:sldMkLst>
          <pc:docMk/>
          <pc:sldMk cId="3021433489" sldId="292"/>
        </pc:sldMkLst>
        <pc:spChg chg="del">
          <ac:chgData name="GABRIEL IVAN SETYAPUTRA" userId="S::gabriel.535180023@stu.untar.ac.id::3ddf3831-4108-4216-9f78-c291db587950" providerId="AD" clId="Web-{74B6A408-BB77-4152-A852-77525A5B19FB}" dt="2020-12-14T13:23:07.068" v="220"/>
          <ac:spMkLst>
            <pc:docMk/>
            <pc:sldMk cId="3021433489" sldId="292"/>
            <ac:spMk id="2" creationId="{C70F9061-42DC-4E8E-8528-958F78D07813}"/>
          </ac:spMkLst>
        </pc:spChg>
        <pc:picChg chg="mod ord">
          <ac:chgData name="GABRIEL IVAN SETYAPUTRA" userId="S::gabriel.535180023@stu.untar.ac.id::3ddf3831-4108-4216-9f78-c291db587950" providerId="AD" clId="Web-{74B6A408-BB77-4152-A852-77525A5B19FB}" dt="2020-12-14T13:23:20.818" v="224" actId="1076"/>
          <ac:picMkLst>
            <pc:docMk/>
            <pc:sldMk cId="3021433489" sldId="292"/>
            <ac:picMk id="9" creationId="{B86885C5-78CA-42F5-B0D1-F696157B6538}"/>
          </ac:picMkLst>
        </pc:picChg>
      </pc:sldChg>
      <pc:sldChg chg="addSp modSp new">
        <pc:chgData name="GABRIEL IVAN SETYAPUTRA" userId="S::gabriel.535180023@stu.untar.ac.id::3ddf3831-4108-4216-9f78-c291db587950" providerId="AD" clId="Web-{74B6A408-BB77-4152-A852-77525A5B19FB}" dt="2020-12-14T13:17:34.583" v="219" actId="14100"/>
        <pc:sldMkLst>
          <pc:docMk/>
          <pc:sldMk cId="3400497598" sldId="293"/>
        </pc:sldMkLst>
        <pc:picChg chg="add mod">
          <ac:chgData name="GABRIEL IVAN SETYAPUTRA" userId="S::gabriel.535180023@stu.untar.ac.id::3ddf3831-4108-4216-9f78-c291db587950" providerId="AD" clId="Web-{74B6A408-BB77-4152-A852-77525A5B19FB}" dt="2020-12-14T13:17:34.583" v="219" actId="14100"/>
          <ac:picMkLst>
            <pc:docMk/>
            <pc:sldMk cId="3400497598" sldId="293"/>
            <ac:picMk id="2" creationId="{2E442B85-5EAE-4198-9FA5-C889EAEEFA93}"/>
          </ac:picMkLst>
        </pc:picChg>
      </pc:sldChg>
    </pc:docChg>
  </pc:docChgLst>
  <pc:docChgLst>
    <pc:chgData name="GABRIEL IVAN SETYAPUTRA" userId="S::gabriel.535180023@stu.untar.ac.id::3ddf3831-4108-4216-9f78-c291db587950" providerId="AD" clId="Web-{88BE8982-E9B7-468C-8A0A-135D559868C9}"/>
    <pc:docChg chg="addSld modSld">
      <pc:chgData name="GABRIEL IVAN SETYAPUTRA" userId="S::gabriel.535180023@stu.untar.ac.id::3ddf3831-4108-4216-9f78-c291db587950" providerId="AD" clId="Web-{88BE8982-E9B7-468C-8A0A-135D559868C9}" dt="2020-12-14T13:07:28.310" v="683"/>
      <pc:docMkLst>
        <pc:docMk/>
      </pc:docMkLst>
      <pc:sldChg chg="addSp delSp modSp">
        <pc:chgData name="GABRIEL IVAN SETYAPUTRA" userId="S::gabriel.535180023@stu.untar.ac.id::3ddf3831-4108-4216-9f78-c291db587950" providerId="AD" clId="Web-{88BE8982-E9B7-468C-8A0A-135D559868C9}" dt="2020-12-14T12:54:24.385" v="311" actId="1076"/>
        <pc:sldMkLst>
          <pc:docMk/>
          <pc:sldMk cId="3439271255" sldId="262"/>
        </pc:sldMkLst>
        <pc:spChg chg="mod">
          <ac:chgData name="GABRIEL IVAN SETYAPUTRA" userId="S::gabriel.535180023@stu.untar.ac.id::3ddf3831-4108-4216-9f78-c291db587950" providerId="AD" clId="Web-{88BE8982-E9B7-468C-8A0A-135D559868C9}" dt="2020-12-14T12:54:24.385" v="311" actId="1076"/>
          <ac:spMkLst>
            <pc:docMk/>
            <pc:sldMk cId="3439271255" sldId="262"/>
            <ac:spMk id="2" creationId="{F1B68EC6-97A6-44FA-BFD9-9E7E99E99487}"/>
          </ac:spMkLst>
        </pc:spChg>
        <pc:spChg chg="del">
          <ac:chgData name="GABRIEL IVAN SETYAPUTRA" userId="S::gabriel.535180023@stu.untar.ac.id::3ddf3831-4108-4216-9f78-c291db587950" providerId="AD" clId="Web-{88BE8982-E9B7-468C-8A0A-135D559868C9}" dt="2020-12-14T12:49:08.111" v="0"/>
          <ac:spMkLst>
            <pc:docMk/>
            <pc:sldMk cId="3439271255" sldId="262"/>
            <ac:spMk id="3" creationId="{5B73CFF1-E8F7-4DC5-9B95-20800CE1D88D}"/>
          </ac:spMkLst>
        </pc:spChg>
        <pc:picChg chg="add mod">
          <ac:chgData name="GABRIEL IVAN SETYAPUTRA" userId="S::gabriel.535180023@stu.untar.ac.id::3ddf3831-4108-4216-9f78-c291db587950" providerId="AD" clId="Web-{88BE8982-E9B7-468C-8A0A-135D559868C9}" dt="2020-12-14T12:49:17.142" v="3" actId="14100"/>
          <ac:picMkLst>
            <pc:docMk/>
            <pc:sldMk cId="3439271255" sldId="262"/>
            <ac:picMk id="4" creationId="{C3C7B17E-FC3F-4CB9-99AF-012C1D424176}"/>
          </ac:picMkLst>
        </pc:picChg>
      </pc:sldChg>
      <pc:sldChg chg="addSp delSp modSp new">
        <pc:chgData name="GABRIEL IVAN SETYAPUTRA" userId="S::gabriel.535180023@stu.untar.ac.id::3ddf3831-4108-4216-9f78-c291db587950" providerId="AD" clId="Web-{88BE8982-E9B7-468C-8A0A-135D559868C9}" dt="2020-12-14T12:53:48.540" v="308" actId="20577"/>
        <pc:sldMkLst>
          <pc:docMk/>
          <pc:sldMk cId="2371988340" sldId="264"/>
        </pc:sldMkLst>
        <pc:spChg chg="mod">
          <ac:chgData name="GABRIEL IVAN SETYAPUTRA" userId="S::gabriel.535180023@stu.untar.ac.id::3ddf3831-4108-4216-9f78-c291db587950" providerId="AD" clId="Web-{88BE8982-E9B7-468C-8A0A-135D559868C9}" dt="2020-12-14T12:49:57.409" v="11" actId="20577"/>
          <ac:spMkLst>
            <pc:docMk/>
            <pc:sldMk cId="2371988340" sldId="264"/>
            <ac:spMk id="2" creationId="{BEF5DB5C-9C1C-446A-A531-3EF3B3AD2604}"/>
          </ac:spMkLst>
        </pc:spChg>
        <pc:spChg chg="del">
          <ac:chgData name="GABRIEL IVAN SETYAPUTRA" userId="S::gabriel.535180023@stu.untar.ac.id::3ddf3831-4108-4216-9f78-c291db587950" providerId="AD" clId="Web-{88BE8982-E9B7-468C-8A0A-135D559868C9}" dt="2020-12-14T12:50:04.050" v="17"/>
          <ac:spMkLst>
            <pc:docMk/>
            <pc:sldMk cId="2371988340" sldId="264"/>
            <ac:spMk id="3" creationId="{F75EA63D-E8A2-43C1-881C-5AAAA6138357}"/>
          </ac:spMkLst>
        </pc:spChg>
        <pc:spChg chg="add del mod">
          <ac:chgData name="GABRIEL IVAN SETYAPUTRA" userId="S::gabriel.535180023@stu.untar.ac.id::3ddf3831-4108-4216-9f78-c291db587950" providerId="AD" clId="Web-{88BE8982-E9B7-468C-8A0A-135D559868C9}" dt="2020-12-14T12:50:54.520" v="21"/>
          <ac:spMkLst>
            <pc:docMk/>
            <pc:sldMk cId="2371988340" sldId="264"/>
            <ac:spMk id="4" creationId="{71BE6AAD-BB81-4F0B-BAC6-4714A4B9B28B}"/>
          </ac:spMkLst>
        </pc:spChg>
        <pc:spChg chg="add del mod">
          <ac:chgData name="GABRIEL IVAN SETYAPUTRA" userId="S::gabriel.535180023@stu.untar.ac.id::3ddf3831-4108-4216-9f78-c291db587950" providerId="AD" clId="Web-{88BE8982-E9B7-468C-8A0A-135D559868C9}" dt="2020-12-14T12:51:35.536" v="25"/>
          <ac:spMkLst>
            <pc:docMk/>
            <pc:sldMk cId="2371988340" sldId="264"/>
            <ac:spMk id="5" creationId="{10CAFC97-D39B-4720-AC27-3759F7CC2419}"/>
          </ac:spMkLst>
        </pc:spChg>
        <pc:spChg chg="add mod">
          <ac:chgData name="GABRIEL IVAN SETYAPUTRA" userId="S::gabriel.535180023@stu.untar.ac.id::3ddf3831-4108-4216-9f78-c291db587950" providerId="AD" clId="Web-{88BE8982-E9B7-468C-8A0A-135D559868C9}" dt="2020-12-14T12:53:48.540" v="308" actId="20577"/>
          <ac:spMkLst>
            <pc:docMk/>
            <pc:sldMk cId="2371988340" sldId="264"/>
            <ac:spMk id="8" creationId="{7C838123-135B-4E2A-AEDC-EE7FA87E23E3}"/>
          </ac:spMkLst>
        </pc:spChg>
        <pc:picChg chg="add del mod">
          <ac:chgData name="GABRIEL IVAN SETYAPUTRA" userId="S::gabriel.535180023@stu.untar.ac.id::3ddf3831-4108-4216-9f78-c291db587950" providerId="AD" clId="Web-{88BE8982-E9B7-468C-8A0A-135D559868C9}" dt="2020-12-14T12:52:04.381" v="30"/>
          <ac:picMkLst>
            <pc:docMk/>
            <pc:sldMk cId="2371988340" sldId="264"/>
            <ac:picMk id="6" creationId="{8E5591F4-CF99-4F80-BE1B-B090B93A92E5}"/>
          </ac:picMkLst>
        </pc:picChg>
        <pc:picChg chg="add mod">
          <ac:chgData name="GABRIEL IVAN SETYAPUTRA" userId="S::gabriel.535180023@stu.untar.ac.id::3ddf3831-4108-4216-9f78-c291db587950" providerId="AD" clId="Web-{88BE8982-E9B7-468C-8A0A-135D559868C9}" dt="2020-12-14T12:52:11.162" v="34" actId="1076"/>
          <ac:picMkLst>
            <pc:docMk/>
            <pc:sldMk cId="2371988340" sldId="264"/>
            <ac:picMk id="7" creationId="{92B23029-9397-4F7C-9C55-4223478924EA}"/>
          </ac:picMkLst>
        </pc:picChg>
      </pc:sldChg>
      <pc:sldChg chg="addSp delSp modSp new">
        <pc:chgData name="GABRIEL IVAN SETYAPUTRA" userId="S::gabriel.535180023@stu.untar.ac.id::3ddf3831-4108-4216-9f78-c291db587950" providerId="AD" clId="Web-{88BE8982-E9B7-468C-8A0A-135D559868C9}" dt="2020-12-14T12:57:20.233" v="344" actId="14100"/>
        <pc:sldMkLst>
          <pc:docMk/>
          <pc:sldMk cId="670001253" sldId="267"/>
        </pc:sldMkLst>
        <pc:spChg chg="add del mod">
          <ac:chgData name="GABRIEL IVAN SETYAPUTRA" userId="S::gabriel.535180023@stu.untar.ac.id::3ddf3831-4108-4216-9f78-c291db587950" providerId="AD" clId="Web-{88BE8982-E9B7-468C-8A0A-135D559868C9}" dt="2020-12-14T12:55:23.386" v="320"/>
          <ac:spMkLst>
            <pc:docMk/>
            <pc:sldMk cId="670001253" sldId="267"/>
            <ac:spMk id="3" creationId="{4F0CD143-81A4-4812-A55A-B91C6D8998E4}"/>
          </ac:spMkLst>
        </pc:spChg>
        <pc:picChg chg="add mod">
          <ac:chgData name="GABRIEL IVAN SETYAPUTRA" userId="S::gabriel.535180023@stu.untar.ac.id::3ddf3831-4108-4216-9f78-c291db587950" providerId="AD" clId="Web-{88BE8982-E9B7-468C-8A0A-135D559868C9}" dt="2020-12-14T12:57:20.233" v="344" actId="14100"/>
          <ac:picMkLst>
            <pc:docMk/>
            <pc:sldMk cId="670001253" sldId="267"/>
            <ac:picMk id="2" creationId="{CCE786F1-491E-4791-AE2A-9D473FF79D3E}"/>
          </ac:picMkLst>
        </pc:picChg>
        <pc:picChg chg="add mod">
          <ac:chgData name="GABRIEL IVAN SETYAPUTRA" userId="S::gabriel.535180023@stu.untar.ac.id::3ddf3831-4108-4216-9f78-c291db587950" providerId="AD" clId="Web-{88BE8982-E9B7-468C-8A0A-135D559868C9}" dt="2020-12-14T12:57:00.529" v="338" actId="14100"/>
          <ac:picMkLst>
            <pc:docMk/>
            <pc:sldMk cId="670001253" sldId="267"/>
            <ac:picMk id="4" creationId="{F340D21D-8D5D-481F-9D66-3BD1F7BEE0DC}"/>
          </ac:picMkLst>
        </pc:picChg>
        <pc:picChg chg="add mod">
          <ac:chgData name="GABRIEL IVAN SETYAPUTRA" userId="S::gabriel.535180023@stu.untar.ac.id::3ddf3831-4108-4216-9f78-c291db587950" providerId="AD" clId="Web-{88BE8982-E9B7-468C-8A0A-135D559868C9}" dt="2020-12-14T12:57:05.279" v="341" actId="1076"/>
          <ac:picMkLst>
            <pc:docMk/>
            <pc:sldMk cId="670001253" sldId="267"/>
            <ac:picMk id="5" creationId="{2F77F2CB-FA59-4AAB-A1FB-B3C620BE48C7}"/>
          </ac:picMkLst>
        </pc:picChg>
        <pc:picChg chg="add mod">
          <ac:chgData name="GABRIEL IVAN SETYAPUTRA" userId="S::gabriel.535180023@stu.untar.ac.id::3ddf3831-4108-4216-9f78-c291db587950" providerId="AD" clId="Web-{88BE8982-E9B7-468C-8A0A-135D559868C9}" dt="2020-12-14T12:57:08.373" v="343" actId="1076"/>
          <ac:picMkLst>
            <pc:docMk/>
            <pc:sldMk cId="670001253" sldId="267"/>
            <ac:picMk id="6" creationId="{8518AA89-7F2F-4BFA-B607-A8BFC356D204}"/>
          </ac:picMkLst>
        </pc:picChg>
      </pc:sldChg>
      <pc:sldChg chg="addSp delSp modSp new mod modClrScheme chgLayout">
        <pc:chgData name="GABRIEL IVAN SETYAPUTRA" userId="S::gabriel.535180023@stu.untar.ac.id::3ddf3831-4108-4216-9f78-c291db587950" providerId="AD" clId="Web-{88BE8982-E9B7-468C-8A0A-135D559868C9}" dt="2020-12-14T13:01:40.270" v="429" actId="1076"/>
        <pc:sldMkLst>
          <pc:docMk/>
          <pc:sldMk cId="3556887141" sldId="270"/>
        </pc:sldMkLst>
        <pc:spChg chg="add mod">
          <ac:chgData name="GABRIEL IVAN SETYAPUTRA" userId="S::gabriel.535180023@stu.untar.ac.id::3ddf3831-4108-4216-9f78-c291db587950" providerId="AD" clId="Web-{88BE8982-E9B7-468C-8A0A-135D559868C9}" dt="2020-12-14T13:00:20.253" v="388" actId="20577"/>
          <ac:spMkLst>
            <pc:docMk/>
            <pc:sldMk cId="3556887141" sldId="270"/>
            <ac:spMk id="2" creationId="{987BC9AC-1C91-4A96-86B8-37A2C67BE84E}"/>
          </ac:spMkLst>
        </pc:spChg>
        <pc:spChg chg="add del mod">
          <ac:chgData name="GABRIEL IVAN SETYAPUTRA" userId="S::gabriel.535180023@stu.untar.ac.id::3ddf3831-4108-4216-9f78-c291db587950" providerId="AD" clId="Web-{88BE8982-E9B7-468C-8A0A-135D559868C9}" dt="2020-12-14T12:59:20.954" v="382"/>
          <ac:spMkLst>
            <pc:docMk/>
            <pc:sldMk cId="3556887141" sldId="270"/>
            <ac:spMk id="3" creationId="{4D841DEC-963E-4E22-8654-E8206976B38D}"/>
          </ac:spMkLst>
        </pc:spChg>
        <pc:spChg chg="add mod">
          <ac:chgData name="GABRIEL IVAN SETYAPUTRA" userId="S::gabriel.535180023@stu.untar.ac.id::3ddf3831-4108-4216-9f78-c291db587950" providerId="AD" clId="Web-{88BE8982-E9B7-468C-8A0A-135D559868C9}" dt="2020-12-14T13:01:40.270" v="429" actId="1076"/>
          <ac:spMkLst>
            <pc:docMk/>
            <pc:sldMk cId="3556887141" sldId="270"/>
            <ac:spMk id="6" creationId="{CAD09543-76F6-45EE-9A19-9594F131EE93}"/>
          </ac:spMkLst>
        </pc:spChg>
        <pc:picChg chg="add mod">
          <ac:chgData name="GABRIEL IVAN SETYAPUTRA" userId="S::gabriel.535180023@stu.untar.ac.id::3ddf3831-4108-4216-9f78-c291db587950" providerId="AD" clId="Web-{88BE8982-E9B7-468C-8A0A-135D559868C9}" dt="2020-12-14T13:00:07.705" v="387" actId="14100"/>
          <ac:picMkLst>
            <pc:docMk/>
            <pc:sldMk cId="3556887141" sldId="270"/>
            <ac:picMk id="4" creationId="{0510A03C-FEA1-408B-AA9E-260179D1AE76}"/>
          </ac:picMkLst>
        </pc:picChg>
        <pc:picChg chg="add mod">
          <ac:chgData name="GABRIEL IVAN SETYAPUTRA" userId="S::gabriel.535180023@stu.untar.ac.id::3ddf3831-4108-4216-9f78-c291db587950" providerId="AD" clId="Web-{88BE8982-E9B7-468C-8A0A-135D559868C9}" dt="2020-12-14T13:01:37.833" v="428" actId="1076"/>
          <ac:picMkLst>
            <pc:docMk/>
            <pc:sldMk cId="3556887141" sldId="270"/>
            <ac:picMk id="5" creationId="{6FD5BB02-67B8-4405-BC37-022FE00496F3}"/>
          </ac:picMkLst>
        </pc:picChg>
      </pc:sldChg>
      <pc:sldChg chg="addSp delSp modSp new mod modClrScheme chgLayout">
        <pc:chgData name="GABRIEL IVAN SETYAPUTRA" userId="S::gabriel.535180023@stu.untar.ac.id::3ddf3831-4108-4216-9f78-c291db587950" providerId="AD" clId="Web-{88BE8982-E9B7-468C-8A0A-135D559868C9}" dt="2020-12-14T13:04:33.680" v="558" actId="20577"/>
        <pc:sldMkLst>
          <pc:docMk/>
          <pc:sldMk cId="4227247656" sldId="274"/>
        </pc:sldMkLst>
        <pc:spChg chg="del mod ord">
          <ac:chgData name="GABRIEL IVAN SETYAPUTRA" userId="S::gabriel.535180023@stu.untar.ac.id::3ddf3831-4108-4216-9f78-c291db587950" providerId="AD" clId="Web-{88BE8982-E9B7-468C-8A0A-135D559868C9}" dt="2020-12-14T13:02:49.725" v="509"/>
          <ac:spMkLst>
            <pc:docMk/>
            <pc:sldMk cId="4227247656" sldId="274"/>
            <ac:spMk id="2" creationId="{8AFD28A4-86A9-4438-8801-CCF6868A79FD}"/>
          </ac:spMkLst>
        </pc:spChg>
        <pc:spChg chg="del">
          <ac:chgData name="GABRIEL IVAN SETYAPUTRA" userId="S::gabriel.535180023@stu.untar.ac.id::3ddf3831-4108-4216-9f78-c291db587950" providerId="AD" clId="Web-{88BE8982-E9B7-468C-8A0A-135D559868C9}" dt="2020-12-14T13:02:01.755" v="498"/>
          <ac:spMkLst>
            <pc:docMk/>
            <pc:sldMk cId="4227247656" sldId="274"/>
            <ac:spMk id="3" creationId="{7740AD67-73D0-4CF6-A0AE-00A8AEA32323}"/>
          </ac:spMkLst>
        </pc:spChg>
        <pc:spChg chg="add del mod">
          <ac:chgData name="GABRIEL IVAN SETYAPUTRA" userId="S::gabriel.535180023@stu.untar.ac.id::3ddf3831-4108-4216-9f78-c291db587950" providerId="AD" clId="Web-{88BE8982-E9B7-468C-8A0A-135D559868C9}" dt="2020-12-14T13:02:29.943" v="502"/>
          <ac:spMkLst>
            <pc:docMk/>
            <pc:sldMk cId="4227247656" sldId="274"/>
            <ac:spMk id="4" creationId="{7D157FD9-0631-4785-94EC-3DA0D896DB79}"/>
          </ac:spMkLst>
        </pc:spChg>
        <pc:spChg chg="add mod">
          <ac:chgData name="GABRIEL IVAN SETYAPUTRA" userId="S::gabriel.535180023@stu.untar.ac.id::3ddf3831-4108-4216-9f78-c291db587950" providerId="AD" clId="Web-{88BE8982-E9B7-468C-8A0A-135D559868C9}" dt="2020-12-14T13:03:03.663" v="532" actId="1076"/>
          <ac:spMkLst>
            <pc:docMk/>
            <pc:sldMk cId="4227247656" sldId="274"/>
            <ac:spMk id="6" creationId="{2A6D68DF-9FE1-4D0C-A5B7-080049062EF5}"/>
          </ac:spMkLst>
        </pc:spChg>
        <pc:spChg chg="add mod">
          <ac:chgData name="GABRIEL IVAN SETYAPUTRA" userId="S::gabriel.535180023@stu.untar.ac.id::3ddf3831-4108-4216-9f78-c291db587950" providerId="AD" clId="Web-{88BE8982-E9B7-468C-8A0A-135D559868C9}" dt="2020-12-14T13:04:12.836" v="555" actId="1076"/>
          <ac:spMkLst>
            <pc:docMk/>
            <pc:sldMk cId="4227247656" sldId="274"/>
            <ac:spMk id="9" creationId="{FF49E81F-76A0-47E4-B2BD-A1BF91146E79}"/>
          </ac:spMkLst>
        </pc:spChg>
        <pc:spChg chg="add mod">
          <ac:chgData name="GABRIEL IVAN SETYAPUTRA" userId="S::gabriel.535180023@stu.untar.ac.id::3ddf3831-4108-4216-9f78-c291db587950" providerId="AD" clId="Web-{88BE8982-E9B7-468C-8A0A-135D559868C9}" dt="2020-12-14T13:04:33.680" v="558" actId="20577"/>
          <ac:spMkLst>
            <pc:docMk/>
            <pc:sldMk cId="4227247656" sldId="274"/>
            <ac:spMk id="11" creationId="{CC9AE29F-3218-4EFC-AC43-2A4C565C8E8A}"/>
          </ac:spMkLst>
        </pc:spChg>
        <pc:picChg chg="add mod">
          <ac:chgData name="GABRIEL IVAN SETYAPUTRA" userId="S::gabriel.535180023@stu.untar.ac.id::3ddf3831-4108-4216-9f78-c291db587950" providerId="AD" clId="Web-{88BE8982-E9B7-468C-8A0A-135D559868C9}" dt="2020-12-14T13:02:52.444" v="510" actId="14100"/>
          <ac:picMkLst>
            <pc:docMk/>
            <pc:sldMk cId="4227247656" sldId="274"/>
            <ac:picMk id="5" creationId="{D37233DE-E7E9-4B95-8B2E-7D6ADBB32AC6}"/>
          </ac:picMkLst>
        </pc:picChg>
        <pc:picChg chg="add mod">
          <ac:chgData name="GABRIEL IVAN SETYAPUTRA" userId="S::gabriel.535180023@stu.untar.ac.id::3ddf3831-4108-4216-9f78-c291db587950" providerId="AD" clId="Web-{88BE8982-E9B7-468C-8A0A-135D559868C9}" dt="2020-12-14T13:04:09.883" v="554" actId="1076"/>
          <ac:picMkLst>
            <pc:docMk/>
            <pc:sldMk cId="4227247656" sldId="274"/>
            <ac:picMk id="7" creationId="{4A7A98D2-AA9B-49D9-A73C-03FDB126A35E}"/>
          </ac:picMkLst>
        </pc:picChg>
        <pc:picChg chg="add del mod">
          <ac:chgData name="GABRIEL IVAN SETYAPUTRA" userId="S::gabriel.535180023@stu.untar.ac.id::3ddf3831-4108-4216-9f78-c291db587950" providerId="AD" clId="Web-{88BE8982-E9B7-468C-8A0A-135D559868C9}" dt="2020-12-14T13:03:31.663" v="538"/>
          <ac:picMkLst>
            <pc:docMk/>
            <pc:sldMk cId="4227247656" sldId="274"/>
            <ac:picMk id="8" creationId="{05F4981F-069C-460C-8DAE-4FC7A7F09E73}"/>
          </ac:picMkLst>
        </pc:picChg>
        <pc:picChg chg="add mod">
          <ac:chgData name="GABRIEL IVAN SETYAPUTRA" userId="S::gabriel.535180023@stu.untar.ac.id::3ddf3831-4108-4216-9f78-c291db587950" providerId="AD" clId="Web-{88BE8982-E9B7-468C-8A0A-135D559868C9}" dt="2020-12-14T13:04:04.852" v="553" actId="1076"/>
          <ac:picMkLst>
            <pc:docMk/>
            <pc:sldMk cId="4227247656" sldId="274"/>
            <ac:picMk id="10" creationId="{C7E55D36-43BC-4225-BB31-20DB44FA6C56}"/>
          </ac:picMkLst>
        </pc:picChg>
      </pc:sldChg>
      <pc:sldChg chg="addSp delSp modSp new">
        <pc:chgData name="GABRIEL IVAN SETYAPUTRA" userId="S::gabriel.535180023@stu.untar.ac.id::3ddf3831-4108-4216-9f78-c291db587950" providerId="AD" clId="Web-{88BE8982-E9B7-468C-8A0A-135D559868C9}" dt="2020-12-14T13:07:28.310" v="683"/>
        <pc:sldMkLst>
          <pc:docMk/>
          <pc:sldMk cId="3272965591" sldId="278"/>
        </pc:sldMkLst>
        <pc:spChg chg="mod">
          <ac:chgData name="GABRIEL IVAN SETYAPUTRA" userId="S::gabriel.535180023@stu.untar.ac.id::3ddf3831-4108-4216-9f78-c291db587950" providerId="AD" clId="Web-{88BE8982-E9B7-468C-8A0A-135D559868C9}" dt="2020-12-14T13:05:51.604" v="678" actId="20577"/>
          <ac:spMkLst>
            <pc:docMk/>
            <pc:sldMk cId="3272965591" sldId="278"/>
            <ac:spMk id="2" creationId="{BB687DA5-8FB4-4939-AC1A-EDF3A269B246}"/>
          </ac:spMkLst>
        </pc:spChg>
        <pc:spChg chg="del">
          <ac:chgData name="GABRIEL IVAN SETYAPUTRA" userId="S::gabriel.535180023@stu.untar.ac.id::3ddf3831-4108-4216-9f78-c291db587950" providerId="AD" clId="Web-{88BE8982-E9B7-468C-8A0A-135D559868C9}" dt="2020-12-14T13:05:54.729" v="681"/>
          <ac:spMkLst>
            <pc:docMk/>
            <pc:sldMk cId="3272965591" sldId="278"/>
            <ac:spMk id="3" creationId="{2DE3059D-62B6-4B3F-B346-B863FFB5DFF1}"/>
          </ac:spMkLst>
        </pc:spChg>
        <pc:picChg chg="add del mod">
          <ac:chgData name="GABRIEL IVAN SETYAPUTRA" userId="S::gabriel.535180023@stu.untar.ac.id::3ddf3831-4108-4216-9f78-c291db587950" providerId="AD" clId="Web-{88BE8982-E9B7-468C-8A0A-135D559868C9}" dt="2020-12-14T13:07:28.310" v="683"/>
          <ac:picMkLst>
            <pc:docMk/>
            <pc:sldMk cId="3272965591" sldId="278"/>
            <ac:picMk id="4" creationId="{471D3C8D-0D55-42BF-89EF-220E6B83E1AB}"/>
          </ac:picMkLst>
        </pc:picChg>
      </pc:sldChg>
    </pc:docChg>
  </pc:docChgLst>
  <pc:docChgLst>
    <pc:chgData name="GABRIEL IVAN SETYAPUTRA" userId="S::gabriel.535180023@stu.untar.ac.id::3ddf3831-4108-4216-9f78-c291db587950" providerId="AD" clId="Web-{7436AE33-046C-4753-A0DA-1E4A1DFDABF0}"/>
    <pc:docChg chg="addSld modSld">
      <pc:chgData name="GABRIEL IVAN SETYAPUTRA" userId="S::gabriel.535180023@stu.untar.ac.id::3ddf3831-4108-4216-9f78-c291db587950" providerId="AD" clId="Web-{7436AE33-046C-4753-A0DA-1E4A1DFDABF0}" dt="2020-12-14T12:48:48.358" v="200"/>
      <pc:docMkLst>
        <pc:docMk/>
      </pc:docMkLst>
      <pc:sldChg chg="addSp delSp modSp">
        <pc:chgData name="GABRIEL IVAN SETYAPUTRA" userId="S::gabriel.535180023@stu.untar.ac.id::3ddf3831-4108-4216-9f78-c291db587950" providerId="AD" clId="Web-{7436AE33-046C-4753-A0DA-1E4A1DFDABF0}" dt="2020-12-14T12:46:17.281" v="154" actId="1076"/>
        <pc:sldMkLst>
          <pc:docMk/>
          <pc:sldMk cId="757888636" sldId="256"/>
        </pc:sldMkLst>
        <pc:spChg chg="mod">
          <ac:chgData name="GABRIEL IVAN SETYAPUTRA" userId="S::gabriel.535180023@stu.untar.ac.id::3ddf3831-4108-4216-9f78-c291db587950" providerId="AD" clId="Web-{7436AE33-046C-4753-A0DA-1E4A1DFDABF0}" dt="2020-12-14T12:45:20.907" v="52" actId="1076"/>
          <ac:spMkLst>
            <pc:docMk/>
            <pc:sldMk cId="757888636" sldId="256"/>
            <ac:spMk id="2" creationId="{18E6FE07-9D57-49D4-8928-B2E3A884605C}"/>
          </ac:spMkLst>
        </pc:spChg>
        <pc:spChg chg="mod">
          <ac:chgData name="GABRIEL IVAN SETYAPUTRA" userId="S::gabriel.535180023@stu.untar.ac.id::3ddf3831-4108-4216-9f78-c291db587950" providerId="AD" clId="Web-{7436AE33-046C-4753-A0DA-1E4A1DFDABF0}" dt="2020-12-14T12:45:17.438" v="50" actId="20577"/>
          <ac:spMkLst>
            <pc:docMk/>
            <pc:sldMk cId="757888636" sldId="256"/>
            <ac:spMk id="3" creationId="{25B31E13-347A-4C3E-83FB-E52A57E5CD2C}"/>
          </ac:spMkLst>
        </pc:spChg>
        <pc:spChg chg="add mod">
          <ac:chgData name="GABRIEL IVAN SETYAPUTRA" userId="S::gabriel.535180023@stu.untar.ac.id::3ddf3831-4108-4216-9f78-c291db587950" providerId="AD" clId="Web-{7436AE33-046C-4753-A0DA-1E4A1DFDABF0}" dt="2020-12-14T12:46:17.281" v="154" actId="1076"/>
          <ac:spMkLst>
            <pc:docMk/>
            <pc:sldMk cId="757888636" sldId="256"/>
            <ac:spMk id="4" creationId="{A86FD1CE-98A0-45A4-8898-6E22B57FBABA}"/>
          </ac:spMkLst>
        </pc:spChg>
        <pc:spChg chg="add del mod">
          <ac:chgData name="GABRIEL IVAN SETYAPUTRA" userId="S::gabriel.535180023@stu.untar.ac.id::3ddf3831-4108-4216-9f78-c291db587950" providerId="AD" clId="Web-{7436AE33-046C-4753-A0DA-1E4A1DFDABF0}" dt="2020-12-14T12:45:32.047" v="62"/>
          <ac:spMkLst>
            <pc:docMk/>
            <pc:sldMk cId="757888636" sldId="256"/>
            <ac:spMk id="5" creationId="{78F56BD0-6367-4B38-9C0B-925B8FE3AD70}"/>
          </ac:spMkLst>
        </pc:spChg>
        <pc:spChg chg="add del mod">
          <ac:chgData name="GABRIEL IVAN SETYAPUTRA" userId="S::gabriel.535180023@stu.untar.ac.id::3ddf3831-4108-4216-9f78-c291db587950" providerId="AD" clId="Web-{7436AE33-046C-4753-A0DA-1E4A1DFDABF0}" dt="2020-12-14T12:45:30.391" v="60"/>
          <ac:spMkLst>
            <pc:docMk/>
            <pc:sldMk cId="757888636" sldId="256"/>
            <ac:spMk id="6" creationId="{AC14C281-DAB6-49E4-9141-D7E751B0E7BF}"/>
          </ac:spMkLst>
        </pc:spChg>
      </pc:sldChg>
      <pc:sldChg chg="addSp delSp modSp new">
        <pc:chgData name="GABRIEL IVAN SETYAPUTRA" userId="S::gabriel.535180023@stu.untar.ac.id::3ddf3831-4108-4216-9f78-c291db587950" providerId="AD" clId="Web-{7436AE33-046C-4753-A0DA-1E4A1DFDABF0}" dt="2020-12-14T12:48:41.452" v="197" actId="14100"/>
        <pc:sldMkLst>
          <pc:docMk/>
          <pc:sldMk cId="403829496" sldId="260"/>
        </pc:sldMkLst>
        <pc:spChg chg="mod">
          <ac:chgData name="GABRIEL IVAN SETYAPUTRA" userId="S::gabriel.535180023@stu.untar.ac.id::3ddf3831-4108-4216-9f78-c291db587950" providerId="AD" clId="Web-{7436AE33-046C-4753-A0DA-1E4A1DFDABF0}" dt="2020-12-14T12:47:14.765" v="187" actId="20577"/>
          <ac:spMkLst>
            <pc:docMk/>
            <pc:sldMk cId="403829496" sldId="260"/>
            <ac:spMk id="2" creationId="{962E7EA8-C18C-4BE0-B58E-FA285E8FEDFA}"/>
          </ac:spMkLst>
        </pc:spChg>
        <pc:spChg chg="del">
          <ac:chgData name="GABRIEL IVAN SETYAPUTRA" userId="S::gabriel.535180023@stu.untar.ac.id::3ddf3831-4108-4216-9f78-c291db587950" providerId="AD" clId="Web-{7436AE33-046C-4753-A0DA-1E4A1DFDABF0}" dt="2020-12-14T12:47:20.499" v="189"/>
          <ac:spMkLst>
            <pc:docMk/>
            <pc:sldMk cId="403829496" sldId="260"/>
            <ac:spMk id="3" creationId="{32D6BBC0-C811-4F0D-8AB5-6748F65950CC}"/>
          </ac:spMkLst>
        </pc:spChg>
        <pc:picChg chg="add del mod">
          <ac:chgData name="GABRIEL IVAN SETYAPUTRA" userId="S::gabriel.535180023@stu.untar.ac.id::3ddf3831-4108-4216-9f78-c291db587950" providerId="AD" clId="Web-{7436AE33-046C-4753-A0DA-1E4A1DFDABF0}" dt="2020-12-14T12:48:30.905" v="192"/>
          <ac:picMkLst>
            <pc:docMk/>
            <pc:sldMk cId="403829496" sldId="260"/>
            <ac:picMk id="4" creationId="{FCA23409-6C3F-4631-892E-45198A14E85E}"/>
          </ac:picMkLst>
        </pc:picChg>
        <pc:picChg chg="add mod">
          <ac:chgData name="GABRIEL IVAN SETYAPUTRA" userId="S::gabriel.535180023@stu.untar.ac.id::3ddf3831-4108-4216-9f78-c291db587950" providerId="AD" clId="Web-{7436AE33-046C-4753-A0DA-1E4A1DFDABF0}" dt="2020-12-14T12:48:41.452" v="197" actId="14100"/>
          <ac:picMkLst>
            <pc:docMk/>
            <pc:sldMk cId="403829496" sldId="260"/>
            <ac:picMk id="5" creationId="{43FCB41E-B397-4FE3-94BD-35E4F60E1BE7}"/>
          </ac:picMkLst>
        </pc:picChg>
      </pc:sldChg>
      <pc:sldChg chg="addSp delSp modSp new">
        <pc:chgData name="GABRIEL IVAN SETYAPUTRA" userId="S::gabriel.535180023@stu.untar.ac.id::3ddf3831-4108-4216-9f78-c291db587950" providerId="AD" clId="Web-{7436AE33-046C-4753-A0DA-1E4A1DFDABF0}" dt="2020-12-14T12:48:48.358" v="200"/>
        <pc:sldMkLst>
          <pc:docMk/>
          <pc:sldMk cId="3439271255" sldId="262"/>
        </pc:sldMkLst>
        <pc:spChg chg="add del">
          <ac:chgData name="GABRIEL IVAN SETYAPUTRA" userId="S::gabriel.535180023@stu.untar.ac.id::3ddf3831-4108-4216-9f78-c291db587950" providerId="AD" clId="Web-{7436AE33-046C-4753-A0DA-1E4A1DFDABF0}" dt="2020-12-14T12:48:48.358" v="200"/>
          <ac:spMkLst>
            <pc:docMk/>
            <pc:sldMk cId="3439271255" sldId="262"/>
            <ac:spMk id="3" creationId="{5B73CFF1-E8F7-4DC5-9B95-20800CE1D88D}"/>
          </ac:spMkLst>
        </pc:spChg>
        <pc:picChg chg="add del mod ord">
          <ac:chgData name="GABRIEL IVAN SETYAPUTRA" userId="S::gabriel.535180023@stu.untar.ac.id::3ddf3831-4108-4216-9f78-c291db587950" providerId="AD" clId="Web-{7436AE33-046C-4753-A0DA-1E4A1DFDABF0}" dt="2020-12-14T12:48:48.358" v="200"/>
          <ac:picMkLst>
            <pc:docMk/>
            <pc:sldMk cId="3439271255" sldId="262"/>
            <ac:picMk id="4" creationId="{42AB276A-3CFF-44D9-9CA9-F4AA34581AEC}"/>
          </ac:picMkLst>
        </pc:picChg>
      </pc:sldChg>
    </pc:docChg>
  </pc:docChgLst>
  <pc:docChgLst>
    <pc:chgData name="Agus  Toni" userId="S::agus.535180050@stu.untar.ac.id::2bae38a9-1378-405c-bead-9e41135bdbe2" providerId="AD" clId="Web-{F4176502-5267-438D-9D51-8E7DDAAFA4F4}"/>
    <pc:docChg chg="addSld delSld modSld sldOrd">
      <pc:chgData name="Agus  Toni" userId="S::agus.535180050@stu.untar.ac.id::2bae38a9-1378-405c-bead-9e41135bdbe2" providerId="AD" clId="Web-{F4176502-5267-438D-9D51-8E7DDAAFA4F4}" dt="2020-12-14T13:28:16.290" v="240" actId="14100"/>
      <pc:docMkLst>
        <pc:docMk/>
      </pc:docMkLst>
      <pc:sldChg chg="modSp">
        <pc:chgData name="Agus  Toni" userId="S::agus.535180050@stu.untar.ac.id::2bae38a9-1378-405c-bead-9e41135bdbe2" providerId="AD" clId="Web-{F4176502-5267-438D-9D51-8E7DDAAFA4F4}" dt="2020-12-14T12:52:15.510" v="50" actId="20577"/>
        <pc:sldMkLst>
          <pc:docMk/>
          <pc:sldMk cId="757888636" sldId="256"/>
        </pc:sldMkLst>
        <pc:spChg chg="mod">
          <ac:chgData name="Agus  Toni" userId="S::agus.535180050@stu.untar.ac.id::2bae38a9-1378-405c-bead-9e41135bdbe2" providerId="AD" clId="Web-{F4176502-5267-438D-9D51-8E7DDAAFA4F4}" dt="2020-12-14T12:52:15.510" v="50" actId="20577"/>
          <ac:spMkLst>
            <pc:docMk/>
            <pc:sldMk cId="757888636" sldId="256"/>
            <ac:spMk id="4" creationId="{A86FD1CE-98A0-45A4-8898-6E22B57FBABA}"/>
          </ac:spMkLst>
        </pc:spChg>
      </pc:sldChg>
      <pc:sldChg chg="addSp delSp modSp add ord replId">
        <pc:chgData name="Agus  Toni" userId="S::agus.535180050@stu.untar.ac.id::2bae38a9-1378-405c-bead-9e41135bdbe2" providerId="AD" clId="Web-{F4176502-5267-438D-9D51-8E7DDAAFA4F4}" dt="2020-12-14T13:12:46.005" v="145"/>
        <pc:sldMkLst>
          <pc:docMk/>
          <pc:sldMk cId="2640033617" sldId="271"/>
        </pc:sldMkLst>
        <pc:spChg chg="add del mod">
          <ac:chgData name="Agus  Toni" userId="S::agus.535180050@stu.untar.ac.id::2bae38a9-1378-405c-bead-9e41135bdbe2" providerId="AD" clId="Web-{F4176502-5267-438D-9D51-8E7DDAAFA4F4}" dt="2020-12-14T12:59:18.364" v="58"/>
          <ac:spMkLst>
            <pc:docMk/>
            <pc:sldMk cId="2640033617" sldId="271"/>
            <ac:spMk id="5" creationId="{9DC45869-6AC4-4B65-907E-4ABAF74A50C7}"/>
          </ac:spMkLst>
        </pc:spChg>
        <pc:spChg chg="add del mod">
          <ac:chgData name="Agus  Toni" userId="S::agus.535180050@stu.untar.ac.id::2bae38a9-1378-405c-bead-9e41135bdbe2" providerId="AD" clId="Web-{F4176502-5267-438D-9D51-8E7DDAAFA4F4}" dt="2020-12-14T12:59:34.708" v="66"/>
          <ac:spMkLst>
            <pc:docMk/>
            <pc:sldMk cId="2640033617" sldId="271"/>
            <ac:spMk id="11" creationId="{CC42E68F-3BF2-43F8-B421-6345C2CD98D0}"/>
          </ac:spMkLst>
        </pc:spChg>
        <pc:picChg chg="add del">
          <ac:chgData name="Agus  Toni" userId="S::agus.535180050@stu.untar.ac.id::2bae38a9-1378-405c-bead-9e41135bdbe2" providerId="AD" clId="Web-{F4176502-5267-438D-9D51-8E7DDAAFA4F4}" dt="2020-12-14T12:59:32.348" v="65"/>
          <ac:picMkLst>
            <pc:docMk/>
            <pc:sldMk cId="2640033617" sldId="271"/>
            <ac:picMk id="4" creationId="{A456AB89-420D-471A-B82E-57DEA02BB46B}"/>
          </ac:picMkLst>
        </pc:picChg>
        <pc:picChg chg="add del mod ord">
          <ac:chgData name="Agus  Toni" userId="S::agus.535180050@stu.untar.ac.id::2bae38a9-1378-405c-bead-9e41135bdbe2" providerId="AD" clId="Web-{F4176502-5267-438D-9D51-8E7DDAAFA4F4}" dt="2020-12-14T12:59:17.598" v="57"/>
          <ac:picMkLst>
            <pc:docMk/>
            <pc:sldMk cId="2640033617" sldId="271"/>
            <ac:picMk id="6" creationId="{A1E155C4-908C-47D4-AE41-0DA8F8C39986}"/>
          </ac:picMkLst>
        </pc:picChg>
        <pc:picChg chg="add del mod">
          <ac:chgData name="Agus  Toni" userId="S::agus.535180050@stu.untar.ac.id::2bae38a9-1378-405c-bead-9e41135bdbe2" providerId="AD" clId="Web-{F4176502-5267-438D-9D51-8E7DDAAFA4F4}" dt="2020-12-14T12:59:22.317" v="60"/>
          <ac:picMkLst>
            <pc:docMk/>
            <pc:sldMk cId="2640033617" sldId="271"/>
            <ac:picMk id="7" creationId="{2317C1A1-8BD6-40AC-AC63-ACD8EB5341BF}"/>
          </ac:picMkLst>
        </pc:picChg>
        <pc:picChg chg="add del mod">
          <ac:chgData name="Agus  Toni" userId="S::agus.535180050@stu.untar.ac.id::2bae38a9-1378-405c-bead-9e41135bdbe2" providerId="AD" clId="Web-{F4176502-5267-438D-9D51-8E7DDAAFA4F4}" dt="2020-12-14T12:59:25.723" v="62"/>
          <ac:picMkLst>
            <pc:docMk/>
            <pc:sldMk cId="2640033617" sldId="271"/>
            <ac:picMk id="8" creationId="{5B3A3757-0D08-48C3-9DE9-23AC98BA1C29}"/>
          </ac:picMkLst>
        </pc:picChg>
        <pc:picChg chg="add del mod">
          <ac:chgData name="Agus  Toni" userId="S::agus.535180050@stu.untar.ac.id::2bae38a9-1378-405c-bead-9e41135bdbe2" providerId="AD" clId="Web-{F4176502-5267-438D-9D51-8E7DDAAFA4F4}" dt="2020-12-14T12:59:31.567" v="64"/>
          <ac:picMkLst>
            <pc:docMk/>
            <pc:sldMk cId="2640033617" sldId="271"/>
            <ac:picMk id="9" creationId="{8CC8103D-8CF8-4961-9FB9-9019161DDE7E}"/>
          </ac:picMkLst>
        </pc:picChg>
        <pc:picChg chg="add mod ord">
          <ac:chgData name="Agus  Toni" userId="S::agus.535180050@stu.untar.ac.id::2bae38a9-1378-405c-bead-9e41135bdbe2" providerId="AD" clId="Web-{F4176502-5267-438D-9D51-8E7DDAAFA4F4}" dt="2020-12-14T12:59:43.364" v="69" actId="14100"/>
          <ac:picMkLst>
            <pc:docMk/>
            <pc:sldMk cId="2640033617" sldId="271"/>
            <ac:picMk id="12" creationId="{34930F07-0756-4D50-A70B-9114DC2BB8D0}"/>
          </ac:picMkLst>
        </pc:picChg>
      </pc:sldChg>
      <pc:sldChg chg="addSp delSp modSp add del replId">
        <pc:chgData name="Agus  Toni" userId="S::agus.535180050@stu.untar.ac.id::2bae38a9-1378-405c-bead-9e41135bdbe2" providerId="AD" clId="Web-{F4176502-5267-438D-9D51-8E7DDAAFA4F4}" dt="2020-12-14T13:01:11.585" v="81" actId="1076"/>
        <pc:sldMkLst>
          <pc:docMk/>
          <pc:sldMk cId="892733448" sldId="272"/>
        </pc:sldMkLst>
        <pc:spChg chg="add del mod">
          <ac:chgData name="Agus  Toni" userId="S::agus.535180050@stu.untar.ac.id::2bae38a9-1378-405c-bead-9e41135bdbe2" providerId="AD" clId="Web-{F4176502-5267-438D-9D51-8E7DDAAFA4F4}" dt="2020-12-14T13:01:02.163" v="76"/>
          <ac:spMkLst>
            <pc:docMk/>
            <pc:sldMk cId="892733448" sldId="272"/>
            <ac:spMk id="5" creationId="{7ECC3286-EE38-44DA-BAE5-2D4DEB6AE393}"/>
          </ac:spMkLst>
        </pc:spChg>
        <pc:picChg chg="add del mod">
          <ac:chgData name="Agus  Toni" userId="S::agus.535180050@stu.untar.ac.id::2bae38a9-1378-405c-bead-9e41135bdbe2" providerId="AD" clId="Web-{F4176502-5267-438D-9D51-8E7DDAAFA4F4}" dt="2020-12-14T13:00:55.991" v="74"/>
          <ac:picMkLst>
            <pc:docMk/>
            <pc:sldMk cId="892733448" sldId="272"/>
            <ac:picMk id="3" creationId="{5ED1A416-E8FE-4D9B-B50A-AA4AFF7E90D8}"/>
          </ac:picMkLst>
        </pc:picChg>
        <pc:picChg chg="add mod ord">
          <ac:chgData name="Agus  Toni" userId="S::agus.535180050@stu.untar.ac.id::2bae38a9-1378-405c-bead-9e41135bdbe2" providerId="AD" clId="Web-{F4176502-5267-438D-9D51-8E7DDAAFA4F4}" dt="2020-12-14T13:01:11.585" v="81" actId="1076"/>
          <ac:picMkLst>
            <pc:docMk/>
            <pc:sldMk cId="892733448" sldId="272"/>
            <ac:picMk id="6" creationId="{90C93AB4-1F4A-413D-AE67-03D800674F21}"/>
          </ac:picMkLst>
        </pc:picChg>
        <pc:picChg chg="del">
          <ac:chgData name="Agus  Toni" userId="S::agus.535180050@stu.untar.ac.id::2bae38a9-1378-405c-bead-9e41135bdbe2" providerId="AD" clId="Web-{F4176502-5267-438D-9D51-8E7DDAAFA4F4}" dt="2020-12-14T13:00:59.522" v="75"/>
          <ac:picMkLst>
            <pc:docMk/>
            <pc:sldMk cId="892733448" sldId="272"/>
            <ac:picMk id="12" creationId="{34930F07-0756-4D50-A70B-9114DC2BB8D0}"/>
          </ac:picMkLst>
        </pc:picChg>
      </pc:sldChg>
      <pc:sldChg chg="add del replId">
        <pc:chgData name="Agus  Toni" userId="S::agus.535180050@stu.untar.ac.id::2bae38a9-1378-405c-bead-9e41135bdbe2" providerId="AD" clId="Web-{F4176502-5267-438D-9D51-8E7DDAAFA4F4}" dt="2020-12-14T12:59:05.504" v="54"/>
        <pc:sldMkLst>
          <pc:docMk/>
          <pc:sldMk cId="3820664005" sldId="272"/>
        </pc:sldMkLst>
      </pc:sldChg>
      <pc:sldChg chg="addSp delSp modSp add replId">
        <pc:chgData name="Agus  Toni" userId="S::agus.535180050@stu.untar.ac.id::2bae38a9-1378-405c-bead-9e41135bdbe2" providerId="AD" clId="Web-{F4176502-5267-438D-9D51-8E7DDAAFA4F4}" dt="2020-12-14T13:01:37.179" v="87" actId="14100"/>
        <pc:sldMkLst>
          <pc:docMk/>
          <pc:sldMk cId="1564617200" sldId="273"/>
        </pc:sldMkLst>
        <pc:spChg chg="add del mod">
          <ac:chgData name="Agus  Toni" userId="S::agus.535180050@stu.untar.ac.id::2bae38a9-1378-405c-bead-9e41135bdbe2" providerId="AD" clId="Web-{F4176502-5267-438D-9D51-8E7DDAAFA4F4}" dt="2020-12-14T13:01:29.788" v="84"/>
          <ac:spMkLst>
            <pc:docMk/>
            <pc:sldMk cId="1564617200" sldId="273"/>
            <ac:spMk id="4" creationId="{F351E59B-1C1D-4C24-8827-0FFD8480A2A4}"/>
          </ac:spMkLst>
        </pc:spChg>
        <pc:picChg chg="add mod ord">
          <ac:chgData name="Agus  Toni" userId="S::agus.535180050@stu.untar.ac.id::2bae38a9-1378-405c-bead-9e41135bdbe2" providerId="AD" clId="Web-{F4176502-5267-438D-9D51-8E7DDAAFA4F4}" dt="2020-12-14T13:01:37.179" v="87" actId="14100"/>
          <ac:picMkLst>
            <pc:docMk/>
            <pc:sldMk cId="1564617200" sldId="273"/>
            <ac:picMk id="5" creationId="{81C90F2F-872A-4A85-BCC4-201C918E683B}"/>
          </ac:picMkLst>
        </pc:picChg>
        <pc:picChg chg="del">
          <ac:chgData name="Agus  Toni" userId="S::agus.535180050@stu.untar.ac.id::2bae38a9-1378-405c-bead-9e41135bdbe2" providerId="AD" clId="Web-{F4176502-5267-438D-9D51-8E7DDAAFA4F4}" dt="2020-12-14T13:01:27.991" v="83"/>
          <ac:picMkLst>
            <pc:docMk/>
            <pc:sldMk cId="1564617200" sldId="273"/>
            <ac:picMk id="6" creationId="{90C93AB4-1F4A-413D-AE67-03D800674F21}"/>
          </ac:picMkLst>
        </pc:picChg>
      </pc:sldChg>
      <pc:sldChg chg="addSp delSp modSp add replId">
        <pc:chgData name="Agus  Toni" userId="S::agus.535180050@stu.untar.ac.id::2bae38a9-1378-405c-bead-9e41135bdbe2" providerId="AD" clId="Web-{F4176502-5267-438D-9D51-8E7DDAAFA4F4}" dt="2020-12-14T13:02:21.430" v="93" actId="14100"/>
        <pc:sldMkLst>
          <pc:docMk/>
          <pc:sldMk cId="2787819229" sldId="275"/>
        </pc:sldMkLst>
        <pc:spChg chg="add del mod">
          <ac:chgData name="Agus  Toni" userId="S::agus.535180050@stu.untar.ac.id::2bae38a9-1378-405c-bead-9e41135bdbe2" providerId="AD" clId="Web-{F4176502-5267-438D-9D51-8E7DDAAFA4F4}" dt="2020-12-14T13:02:09.164" v="90"/>
          <ac:spMkLst>
            <pc:docMk/>
            <pc:sldMk cId="2787819229" sldId="275"/>
            <ac:spMk id="4" creationId="{B45938E4-BDEE-48F0-B42D-BC3F8CAE6A68}"/>
          </ac:spMkLst>
        </pc:spChg>
        <pc:picChg chg="del">
          <ac:chgData name="Agus  Toni" userId="S::agus.535180050@stu.untar.ac.id::2bae38a9-1378-405c-bead-9e41135bdbe2" providerId="AD" clId="Web-{F4176502-5267-438D-9D51-8E7DDAAFA4F4}" dt="2020-12-14T13:02:05.414" v="89"/>
          <ac:picMkLst>
            <pc:docMk/>
            <pc:sldMk cId="2787819229" sldId="275"/>
            <ac:picMk id="5" creationId="{81C90F2F-872A-4A85-BCC4-201C918E683B}"/>
          </ac:picMkLst>
        </pc:picChg>
        <pc:picChg chg="add mod ord">
          <ac:chgData name="Agus  Toni" userId="S::agus.535180050@stu.untar.ac.id::2bae38a9-1378-405c-bead-9e41135bdbe2" providerId="AD" clId="Web-{F4176502-5267-438D-9D51-8E7DDAAFA4F4}" dt="2020-12-14T13:02:21.430" v="93" actId="14100"/>
          <ac:picMkLst>
            <pc:docMk/>
            <pc:sldMk cId="2787819229" sldId="275"/>
            <ac:picMk id="6" creationId="{F3D8E19F-A411-4F2B-B68C-DDB74CE16000}"/>
          </ac:picMkLst>
        </pc:picChg>
      </pc:sldChg>
      <pc:sldChg chg="addSp delSp modSp add del replId">
        <pc:chgData name="Agus  Toni" userId="S::agus.535180050@stu.untar.ac.id::2bae38a9-1378-405c-bead-9e41135bdbe2" providerId="AD" clId="Web-{F4176502-5267-438D-9D51-8E7DDAAFA4F4}" dt="2020-12-14T13:19:24.919" v="189"/>
        <pc:sldMkLst>
          <pc:docMk/>
          <pc:sldMk cId="2274615942" sldId="276"/>
        </pc:sldMkLst>
        <pc:spChg chg="add del mod">
          <ac:chgData name="Agus  Toni" userId="S::agus.535180050@stu.untar.ac.id::2bae38a9-1378-405c-bead-9e41135bdbe2" providerId="AD" clId="Web-{F4176502-5267-438D-9D51-8E7DDAAFA4F4}" dt="2020-12-14T13:02:46.618" v="96"/>
          <ac:spMkLst>
            <pc:docMk/>
            <pc:sldMk cId="2274615942" sldId="276"/>
            <ac:spMk id="4" creationId="{D84A15D4-30E2-43F3-9525-79BF78B415E6}"/>
          </ac:spMkLst>
        </pc:spChg>
        <pc:picChg chg="add mod ord">
          <ac:chgData name="Agus  Toni" userId="S::agus.535180050@stu.untar.ac.id::2bae38a9-1378-405c-bead-9e41135bdbe2" providerId="AD" clId="Web-{F4176502-5267-438D-9D51-8E7DDAAFA4F4}" dt="2020-12-14T13:03:03.056" v="100" actId="1076"/>
          <ac:picMkLst>
            <pc:docMk/>
            <pc:sldMk cId="2274615942" sldId="276"/>
            <ac:picMk id="5" creationId="{B168B1C3-7606-427E-9D6D-888F6EF61E85}"/>
          </ac:picMkLst>
        </pc:picChg>
        <pc:picChg chg="del">
          <ac:chgData name="Agus  Toni" userId="S::agus.535180050@stu.untar.ac.id::2bae38a9-1378-405c-bead-9e41135bdbe2" providerId="AD" clId="Web-{F4176502-5267-438D-9D51-8E7DDAAFA4F4}" dt="2020-12-14T13:02:42.805" v="95"/>
          <ac:picMkLst>
            <pc:docMk/>
            <pc:sldMk cId="2274615942" sldId="276"/>
            <ac:picMk id="6" creationId="{F3D8E19F-A411-4F2B-B68C-DDB74CE16000}"/>
          </ac:picMkLst>
        </pc:picChg>
      </pc:sldChg>
      <pc:sldChg chg="addSp delSp modSp add ord replId">
        <pc:chgData name="Agus  Toni" userId="S::agus.535180050@stu.untar.ac.id::2bae38a9-1378-405c-bead-9e41135bdbe2" providerId="AD" clId="Web-{F4176502-5267-438D-9D51-8E7DDAAFA4F4}" dt="2020-12-14T13:22:29.064" v="210" actId="1076"/>
        <pc:sldMkLst>
          <pc:docMk/>
          <pc:sldMk cId="2197476692" sldId="277"/>
        </pc:sldMkLst>
        <pc:spChg chg="add del mod">
          <ac:chgData name="Agus  Toni" userId="S::agus.535180050@stu.untar.ac.id::2bae38a9-1378-405c-bead-9e41135bdbe2" providerId="AD" clId="Web-{F4176502-5267-438D-9D51-8E7DDAAFA4F4}" dt="2020-12-14T13:06:48.701" v="103"/>
          <ac:spMkLst>
            <pc:docMk/>
            <pc:sldMk cId="2197476692" sldId="277"/>
            <ac:spMk id="4" creationId="{4355B2B4-09A7-479C-AA5F-BA35CC33AC5E}"/>
          </ac:spMkLst>
        </pc:spChg>
        <pc:picChg chg="add mod ord modCrop">
          <ac:chgData name="Agus  Toni" userId="S::agus.535180050@stu.untar.ac.id::2bae38a9-1378-405c-bead-9e41135bdbe2" providerId="AD" clId="Web-{F4176502-5267-438D-9D51-8E7DDAAFA4F4}" dt="2020-12-14T13:22:29.064" v="210" actId="1076"/>
          <ac:picMkLst>
            <pc:docMk/>
            <pc:sldMk cId="2197476692" sldId="277"/>
            <ac:picMk id="5" creationId="{7C326F15-4676-4AC8-887E-C668EDCF02D9}"/>
          </ac:picMkLst>
        </pc:picChg>
        <pc:picChg chg="del">
          <ac:chgData name="Agus  Toni" userId="S::agus.535180050@stu.untar.ac.id::2bae38a9-1378-405c-bead-9e41135bdbe2" providerId="AD" clId="Web-{F4176502-5267-438D-9D51-8E7DDAAFA4F4}" dt="2020-12-14T13:03:23.587" v="102"/>
          <ac:picMkLst>
            <pc:docMk/>
            <pc:sldMk cId="2197476692" sldId="277"/>
            <ac:picMk id="12" creationId="{34930F07-0756-4D50-A70B-9114DC2BB8D0}"/>
          </ac:picMkLst>
        </pc:picChg>
        <pc:inkChg chg="add del">
          <ac:chgData name="Agus  Toni" userId="S::agus.535180050@stu.untar.ac.id::2bae38a9-1378-405c-bead-9e41135bdbe2" providerId="AD" clId="Web-{F4176502-5267-438D-9D51-8E7DDAAFA4F4}" dt="2020-12-14T13:07:48.374" v="113"/>
          <ac:inkMkLst>
            <pc:docMk/>
            <pc:sldMk cId="2197476692" sldId="277"/>
            <ac:inkMk id="6" creationId="{A78A0453-FCEE-4252-8A03-A223E3D58ABB}"/>
          </ac:inkMkLst>
        </pc:inkChg>
        <pc:inkChg chg="add">
          <ac:chgData name="Agus  Toni" userId="S::agus.535180050@stu.untar.ac.id::2bae38a9-1378-405c-bead-9e41135bdbe2" providerId="AD" clId="Web-{F4176502-5267-438D-9D51-8E7DDAAFA4F4}" dt="2020-12-14T13:08:00.202" v="115"/>
          <ac:inkMkLst>
            <pc:docMk/>
            <pc:sldMk cId="2197476692" sldId="277"/>
            <ac:inkMk id="7" creationId="{385B025A-2D22-4E80-BD12-11028163A217}"/>
          </ac:inkMkLst>
        </pc:inkChg>
        <pc:inkChg chg="add">
          <ac:chgData name="Agus  Toni" userId="S::agus.535180050@stu.untar.ac.id::2bae38a9-1378-405c-bead-9e41135bdbe2" providerId="AD" clId="Web-{F4176502-5267-438D-9D51-8E7DDAAFA4F4}" dt="2020-12-14T13:08:07.202" v="116"/>
          <ac:inkMkLst>
            <pc:docMk/>
            <pc:sldMk cId="2197476692" sldId="277"/>
            <ac:inkMk id="8" creationId="{D6E96306-FEB8-4BA6-900F-9763B4639624}"/>
          </ac:inkMkLst>
        </pc:inkChg>
      </pc:sldChg>
      <pc:sldChg chg="addSp delSp modSp add ord replId">
        <pc:chgData name="Agus  Toni" userId="S::agus.535180050@stu.untar.ac.id::2bae38a9-1378-405c-bead-9e41135bdbe2" providerId="AD" clId="Web-{F4176502-5267-438D-9D51-8E7DDAAFA4F4}" dt="2020-12-14T13:22:02.891" v="207" actId="1076"/>
        <pc:sldMkLst>
          <pc:docMk/>
          <pc:sldMk cId="789739543" sldId="280"/>
        </pc:sldMkLst>
        <pc:spChg chg="add del mod">
          <ac:chgData name="Agus  Toni" userId="S::agus.535180050@stu.untar.ac.id::2bae38a9-1378-405c-bead-9e41135bdbe2" providerId="AD" clId="Web-{F4176502-5267-438D-9D51-8E7DDAAFA4F4}" dt="2020-12-14T13:10:41.924" v="127"/>
          <ac:spMkLst>
            <pc:docMk/>
            <pc:sldMk cId="789739543" sldId="280"/>
            <ac:spMk id="5" creationId="{B7E5FB54-36F6-4CB3-A84C-CFEDF36A3276}"/>
          </ac:spMkLst>
        </pc:spChg>
        <pc:spChg chg="add del mod">
          <ac:chgData name="Agus  Toni" userId="S::agus.535180050@stu.untar.ac.id::2bae38a9-1378-405c-bead-9e41135bdbe2" providerId="AD" clId="Web-{F4176502-5267-438D-9D51-8E7DDAAFA4F4}" dt="2020-12-14T13:11:14.941" v="134"/>
          <ac:spMkLst>
            <pc:docMk/>
            <pc:sldMk cId="789739543" sldId="280"/>
            <ac:spMk id="9" creationId="{930AF7F1-464E-4FF4-8535-DDF2C397264E}"/>
          </ac:spMkLst>
        </pc:spChg>
        <pc:picChg chg="del">
          <ac:chgData name="Agus  Toni" userId="S::agus.535180050@stu.untar.ac.id::2bae38a9-1378-405c-bead-9e41135bdbe2" providerId="AD" clId="Web-{F4176502-5267-438D-9D51-8E7DDAAFA4F4}" dt="2020-12-14T13:08:54.250" v="126"/>
          <ac:picMkLst>
            <pc:docMk/>
            <pc:sldMk cId="789739543" sldId="280"/>
            <ac:picMk id="6" creationId="{90C93AB4-1F4A-413D-AE67-03D800674F21}"/>
          </ac:picMkLst>
        </pc:picChg>
        <pc:picChg chg="add del mod ord">
          <ac:chgData name="Agus  Toni" userId="S::agus.535180050@stu.untar.ac.id::2bae38a9-1378-405c-bead-9e41135bdbe2" providerId="AD" clId="Web-{F4176502-5267-438D-9D51-8E7DDAAFA4F4}" dt="2020-12-14T13:10:58.190" v="133"/>
          <ac:picMkLst>
            <pc:docMk/>
            <pc:sldMk cId="789739543" sldId="280"/>
            <ac:picMk id="7" creationId="{8BC9B5C8-C734-4C8F-988A-9425A2A8369E}"/>
          </ac:picMkLst>
        </pc:picChg>
        <pc:picChg chg="add mod ord modCrop">
          <ac:chgData name="Agus  Toni" userId="S::agus.535180050@stu.untar.ac.id::2bae38a9-1378-405c-bead-9e41135bdbe2" providerId="AD" clId="Web-{F4176502-5267-438D-9D51-8E7DDAAFA4F4}" dt="2020-12-14T13:22:02.891" v="207" actId="1076"/>
          <ac:picMkLst>
            <pc:docMk/>
            <pc:sldMk cId="789739543" sldId="280"/>
            <ac:picMk id="10" creationId="{9B125D97-6C6E-423D-A8AA-61D3970B21C9}"/>
          </ac:picMkLst>
        </pc:picChg>
        <pc:picChg chg="add del mod">
          <ac:chgData name="Agus  Toni" userId="S::agus.535180050@stu.untar.ac.id::2bae38a9-1378-405c-bead-9e41135bdbe2" providerId="AD" clId="Web-{F4176502-5267-438D-9D51-8E7DDAAFA4F4}" dt="2020-12-14T13:15:14.883" v="158"/>
          <ac:picMkLst>
            <pc:docMk/>
            <pc:sldMk cId="789739543" sldId="280"/>
            <ac:picMk id="11" creationId="{C3772A2C-E7C8-4639-BA5D-0B15D57D3F15}"/>
          </ac:picMkLst>
        </pc:picChg>
        <pc:inkChg chg="add del">
          <ac:chgData name="Agus  Toni" userId="S::agus.535180050@stu.untar.ac.id::2bae38a9-1378-405c-bead-9e41135bdbe2" providerId="AD" clId="Web-{F4176502-5267-438D-9D51-8E7DDAAFA4F4}" dt="2020-12-14T13:08:37.047" v="125"/>
          <ac:inkMkLst>
            <pc:docMk/>
            <pc:sldMk cId="789739543" sldId="280"/>
            <ac:inkMk id="3" creationId="{55E8D603-F36D-4D76-A995-CBEB28790F63}"/>
          </ac:inkMkLst>
        </pc:inkChg>
      </pc:sldChg>
      <pc:sldChg chg="addSp delSp add del replId">
        <pc:chgData name="Agus  Toni" userId="S::agus.535180050@stu.untar.ac.id::2bae38a9-1378-405c-bead-9e41135bdbe2" providerId="AD" clId="Web-{F4176502-5267-438D-9D51-8E7DDAAFA4F4}" dt="2020-12-14T13:08:25.859" v="122"/>
        <pc:sldMkLst>
          <pc:docMk/>
          <pc:sldMk cId="1055696747" sldId="280"/>
        </pc:sldMkLst>
        <pc:inkChg chg="add del">
          <ac:chgData name="Agus  Toni" userId="S::agus.535180050@stu.untar.ac.id::2bae38a9-1378-405c-bead-9e41135bdbe2" providerId="AD" clId="Web-{F4176502-5267-438D-9D51-8E7DDAAFA4F4}" dt="2020-12-14T13:08:24.734" v="121"/>
          <ac:inkMkLst>
            <pc:docMk/>
            <pc:sldMk cId="1055696747" sldId="280"/>
            <ac:inkMk id="3" creationId="{D86621EB-EAD9-4E23-9953-163C6672C52A}"/>
          </ac:inkMkLst>
        </pc:inkChg>
        <pc:inkChg chg="add del">
          <ac:chgData name="Agus  Toni" userId="S::agus.535180050@stu.untar.ac.id::2bae38a9-1378-405c-bead-9e41135bdbe2" providerId="AD" clId="Web-{F4176502-5267-438D-9D51-8E7DDAAFA4F4}" dt="2020-12-14T13:08:23.922" v="120"/>
          <ac:inkMkLst>
            <pc:docMk/>
            <pc:sldMk cId="1055696747" sldId="280"/>
            <ac:inkMk id="4" creationId="{53275B0A-17A8-4E22-A632-3E3337E53E6B}"/>
          </ac:inkMkLst>
        </pc:inkChg>
      </pc:sldChg>
      <pc:sldChg chg="addSp delSp modSp add ord replId">
        <pc:chgData name="Agus  Toni" userId="S::agus.535180050@stu.untar.ac.id::2bae38a9-1378-405c-bead-9e41135bdbe2" providerId="AD" clId="Web-{F4176502-5267-438D-9D51-8E7DDAAFA4F4}" dt="2020-12-14T13:20:33.405" v="193" actId="1076"/>
        <pc:sldMkLst>
          <pc:docMk/>
          <pc:sldMk cId="425552261" sldId="286"/>
        </pc:sldMkLst>
        <pc:spChg chg="add del mod">
          <ac:chgData name="Agus  Toni" userId="S::agus.535180050@stu.untar.ac.id::2bae38a9-1378-405c-bead-9e41135bdbe2" providerId="AD" clId="Web-{F4176502-5267-438D-9D51-8E7DDAAFA4F4}" dt="2020-12-14T13:13:31.693" v="148"/>
          <ac:spMkLst>
            <pc:docMk/>
            <pc:sldMk cId="425552261" sldId="286"/>
            <ac:spMk id="4" creationId="{A4EBFE6A-A0FB-49B5-8069-FB5516F190A6}"/>
          </ac:spMkLst>
        </pc:spChg>
        <pc:picChg chg="add mod ord modCrop">
          <ac:chgData name="Agus  Toni" userId="S::agus.535180050@stu.untar.ac.id::2bae38a9-1378-405c-bead-9e41135bdbe2" providerId="AD" clId="Web-{F4176502-5267-438D-9D51-8E7DDAAFA4F4}" dt="2020-12-14T13:20:33.405" v="193" actId="1076"/>
          <ac:picMkLst>
            <pc:docMk/>
            <pc:sldMk cId="425552261" sldId="286"/>
            <ac:picMk id="5" creationId="{6AF3D7B0-A47C-49E1-9E66-5EE871D9C0E1}"/>
          </ac:picMkLst>
        </pc:picChg>
        <pc:picChg chg="del">
          <ac:chgData name="Agus  Toni" userId="S::agus.535180050@stu.untar.ac.id::2bae38a9-1378-405c-bead-9e41135bdbe2" providerId="AD" clId="Web-{F4176502-5267-438D-9D51-8E7DDAAFA4F4}" dt="2020-12-14T13:13:29.506" v="147"/>
          <ac:picMkLst>
            <pc:docMk/>
            <pc:sldMk cId="425552261" sldId="286"/>
            <ac:picMk id="12" creationId="{34930F07-0756-4D50-A70B-9114DC2BB8D0}"/>
          </ac:picMkLst>
        </pc:picChg>
      </pc:sldChg>
      <pc:sldChg chg="addSp delSp modSp add ord replId">
        <pc:chgData name="Agus  Toni" userId="S::agus.535180050@stu.untar.ac.id::2bae38a9-1378-405c-bead-9e41135bdbe2" providerId="AD" clId="Web-{F4176502-5267-438D-9D51-8E7DDAAFA4F4}" dt="2020-12-14T13:22:58.049" v="213" actId="1076"/>
        <pc:sldMkLst>
          <pc:docMk/>
          <pc:sldMk cId="1835158111" sldId="287"/>
        </pc:sldMkLst>
        <pc:spChg chg="add del mod">
          <ac:chgData name="Agus  Toni" userId="S::agus.535180050@stu.untar.ac.id::2bae38a9-1378-405c-bead-9e41135bdbe2" providerId="AD" clId="Web-{F4176502-5267-438D-9D51-8E7DDAAFA4F4}" dt="2020-12-14T13:14:53.633" v="154"/>
          <ac:spMkLst>
            <pc:docMk/>
            <pc:sldMk cId="1835158111" sldId="287"/>
            <ac:spMk id="4" creationId="{9BAE0250-4A7E-4C68-86C5-4D3A70F63B2C}"/>
          </ac:spMkLst>
        </pc:spChg>
        <pc:picChg chg="add mod ord modCrop">
          <ac:chgData name="Agus  Toni" userId="S::agus.535180050@stu.untar.ac.id::2bae38a9-1378-405c-bead-9e41135bdbe2" providerId="AD" clId="Web-{F4176502-5267-438D-9D51-8E7DDAAFA4F4}" dt="2020-12-14T13:22:58.049" v="213" actId="1076"/>
          <ac:picMkLst>
            <pc:docMk/>
            <pc:sldMk cId="1835158111" sldId="287"/>
            <ac:picMk id="5" creationId="{F922BD45-68EC-4982-A06C-C3E6B31AA604}"/>
          </ac:picMkLst>
        </pc:picChg>
        <pc:picChg chg="del">
          <ac:chgData name="Agus  Toni" userId="S::agus.535180050@stu.untar.ac.id::2bae38a9-1378-405c-bead-9e41135bdbe2" providerId="AD" clId="Web-{F4176502-5267-438D-9D51-8E7DDAAFA4F4}" dt="2020-12-14T13:13:51.413" v="153"/>
          <ac:picMkLst>
            <pc:docMk/>
            <pc:sldMk cId="1835158111" sldId="287"/>
            <ac:picMk id="6" creationId="{90C93AB4-1F4A-413D-AE67-03D800674F21}"/>
          </ac:picMkLst>
        </pc:picChg>
      </pc:sldChg>
      <pc:sldChg chg="add replId">
        <pc:chgData name="Agus  Toni" userId="S::agus.535180050@stu.untar.ac.id::2bae38a9-1378-405c-bead-9e41135bdbe2" providerId="AD" clId="Web-{F4176502-5267-438D-9D51-8E7DDAAFA4F4}" dt="2020-12-14T13:15:25.727" v="160"/>
        <pc:sldMkLst>
          <pc:docMk/>
          <pc:sldMk cId="2237099783" sldId="289"/>
        </pc:sldMkLst>
      </pc:sldChg>
      <pc:sldChg chg="addSp delSp modSp">
        <pc:chgData name="Agus  Toni" userId="S::agus.535180050@stu.untar.ac.id::2bae38a9-1378-405c-bead-9e41135bdbe2" providerId="AD" clId="Web-{F4176502-5267-438D-9D51-8E7DDAAFA4F4}" dt="2020-12-14T13:21:22.187" v="202" actId="1076"/>
        <pc:sldMkLst>
          <pc:docMk/>
          <pc:sldMk cId="2237099783" sldId="290"/>
        </pc:sldMkLst>
        <pc:spChg chg="add del mod">
          <ac:chgData name="Agus  Toni" userId="S::agus.535180050@stu.untar.ac.id::2bae38a9-1378-405c-bead-9e41135bdbe2" providerId="AD" clId="Web-{F4176502-5267-438D-9D51-8E7DDAAFA4F4}" dt="2020-12-14T13:15:32.587" v="162"/>
          <ac:spMkLst>
            <pc:docMk/>
            <pc:sldMk cId="2237099783" sldId="290"/>
            <ac:spMk id="4" creationId="{73A994CB-E356-4BC9-9633-5D15141F25AF}"/>
          </ac:spMkLst>
        </pc:spChg>
        <pc:picChg chg="add mod ord modCrop">
          <ac:chgData name="Agus  Toni" userId="S::agus.535180050@stu.untar.ac.id::2bae38a9-1378-405c-bead-9e41135bdbe2" providerId="AD" clId="Web-{F4176502-5267-438D-9D51-8E7DDAAFA4F4}" dt="2020-12-14T13:21:22.187" v="202" actId="1076"/>
          <ac:picMkLst>
            <pc:docMk/>
            <pc:sldMk cId="2237099783" sldId="290"/>
            <ac:picMk id="5" creationId="{C4133B5C-A01B-4604-A5BE-3688B52E779D}"/>
          </ac:picMkLst>
        </pc:picChg>
        <pc:picChg chg="del">
          <ac:chgData name="Agus  Toni" userId="S::agus.535180050@stu.untar.ac.id::2bae38a9-1378-405c-bead-9e41135bdbe2" providerId="AD" clId="Web-{F4176502-5267-438D-9D51-8E7DDAAFA4F4}" dt="2020-12-14T13:15:30.430" v="161"/>
          <ac:picMkLst>
            <pc:docMk/>
            <pc:sldMk cId="2237099783" sldId="290"/>
            <ac:picMk id="12" creationId="{34930F07-0756-4D50-A70B-9114DC2BB8D0}"/>
          </ac:picMkLst>
        </pc:picChg>
      </pc:sldChg>
      <pc:sldChg chg="addSp delSp modSp add replId">
        <pc:chgData name="Agus  Toni" userId="S::agus.535180050@stu.untar.ac.id::2bae38a9-1378-405c-bead-9e41135bdbe2" providerId="AD" clId="Web-{F4176502-5267-438D-9D51-8E7DDAAFA4F4}" dt="2020-12-14T13:23:23.799" v="216" actId="1076"/>
        <pc:sldMkLst>
          <pc:docMk/>
          <pc:sldMk cId="3021433489" sldId="292"/>
        </pc:sldMkLst>
        <pc:spChg chg="add del mod">
          <ac:chgData name="Agus  Toni" userId="S::agus.535180050@stu.untar.ac.id::2bae38a9-1378-405c-bead-9e41135bdbe2" providerId="AD" clId="Web-{F4176502-5267-438D-9D51-8E7DDAAFA4F4}" dt="2020-12-14T13:16:53.026" v="169"/>
          <ac:spMkLst>
            <pc:docMk/>
            <pc:sldMk cId="3021433489" sldId="292"/>
            <ac:spMk id="4" creationId="{AAB1D470-D6FE-41BF-9349-472F4322793D}"/>
          </ac:spMkLst>
        </pc:spChg>
        <pc:spChg chg="add del mod">
          <ac:chgData name="Agus  Toni" userId="S::agus.535180050@stu.untar.ac.id::2bae38a9-1378-405c-bead-9e41135bdbe2" providerId="AD" clId="Web-{F4176502-5267-438D-9D51-8E7DDAAFA4F4}" dt="2020-12-14T13:17:52.808" v="174"/>
          <ac:spMkLst>
            <pc:docMk/>
            <pc:sldMk cId="3021433489" sldId="292"/>
            <ac:spMk id="8" creationId="{2E09A3F8-6368-4656-8978-EA5440414C73}"/>
          </ac:spMkLst>
        </pc:spChg>
        <pc:picChg chg="del">
          <ac:chgData name="Agus  Toni" userId="S::agus.535180050@stu.untar.ac.id::2bae38a9-1378-405c-bead-9e41135bdbe2" providerId="AD" clId="Web-{F4176502-5267-438D-9D51-8E7DDAAFA4F4}" dt="2020-12-14T13:16:50.557" v="168"/>
          <ac:picMkLst>
            <pc:docMk/>
            <pc:sldMk cId="3021433489" sldId="292"/>
            <ac:picMk id="5" creationId="{F922BD45-68EC-4982-A06C-C3E6B31AA604}"/>
          </ac:picMkLst>
        </pc:picChg>
        <pc:picChg chg="add del mod ord">
          <ac:chgData name="Agus  Toni" userId="S::agus.535180050@stu.untar.ac.id::2bae38a9-1378-405c-bead-9e41135bdbe2" providerId="AD" clId="Web-{F4176502-5267-438D-9D51-8E7DDAAFA4F4}" dt="2020-12-14T13:17:20.370" v="173"/>
          <ac:picMkLst>
            <pc:docMk/>
            <pc:sldMk cId="3021433489" sldId="292"/>
            <ac:picMk id="6" creationId="{3ACFE4E1-1137-440E-9824-785E2852F82D}"/>
          </ac:picMkLst>
        </pc:picChg>
        <pc:picChg chg="add mod ord modCrop">
          <ac:chgData name="Agus  Toni" userId="S::agus.535180050@stu.untar.ac.id::2bae38a9-1378-405c-bead-9e41135bdbe2" providerId="AD" clId="Web-{F4176502-5267-438D-9D51-8E7DDAAFA4F4}" dt="2020-12-14T13:23:23.799" v="216" actId="1076"/>
          <ac:picMkLst>
            <pc:docMk/>
            <pc:sldMk cId="3021433489" sldId="292"/>
            <ac:picMk id="9" creationId="{B86885C5-78CA-42F5-B0D1-F696157B6538}"/>
          </ac:picMkLst>
        </pc:picChg>
        <pc:picChg chg="add del">
          <ac:chgData name="Agus  Toni" userId="S::agus.535180050@stu.untar.ac.id::2bae38a9-1378-405c-bead-9e41135bdbe2" providerId="AD" clId="Web-{F4176502-5267-438D-9D51-8E7DDAAFA4F4}" dt="2020-12-14T13:18:15.543" v="179"/>
          <ac:picMkLst>
            <pc:docMk/>
            <pc:sldMk cId="3021433489" sldId="292"/>
            <ac:picMk id="11" creationId="{C6ADB574-1BCE-45B7-9BB6-C2F60FB62AB4}"/>
          </ac:picMkLst>
        </pc:picChg>
      </pc:sldChg>
      <pc:sldChg chg="addSp delSp modSp add replId">
        <pc:chgData name="Agus  Toni" userId="S::agus.535180050@stu.untar.ac.id::2bae38a9-1378-405c-bead-9e41135bdbe2" providerId="AD" clId="Web-{F4176502-5267-438D-9D51-8E7DDAAFA4F4}" dt="2020-12-14T13:23:46.784" v="219" actId="1076"/>
        <pc:sldMkLst>
          <pc:docMk/>
          <pc:sldMk cId="270410589" sldId="294"/>
        </pc:sldMkLst>
        <pc:spChg chg="add del mod">
          <ac:chgData name="Agus  Toni" userId="S::agus.535180050@stu.untar.ac.id::2bae38a9-1378-405c-bead-9e41135bdbe2" providerId="AD" clId="Web-{F4176502-5267-438D-9D51-8E7DDAAFA4F4}" dt="2020-12-14T13:18:53.841" v="182"/>
          <ac:spMkLst>
            <pc:docMk/>
            <pc:sldMk cId="270410589" sldId="294"/>
            <ac:spMk id="4" creationId="{5E738D88-15CF-453C-89D9-7856706B1BD7}"/>
          </ac:spMkLst>
        </pc:spChg>
        <pc:picChg chg="add mod ord modCrop">
          <ac:chgData name="Agus  Toni" userId="S::agus.535180050@stu.untar.ac.id::2bae38a9-1378-405c-bead-9e41135bdbe2" providerId="AD" clId="Web-{F4176502-5267-438D-9D51-8E7DDAAFA4F4}" dt="2020-12-14T13:23:46.784" v="219" actId="1076"/>
          <ac:picMkLst>
            <pc:docMk/>
            <pc:sldMk cId="270410589" sldId="294"/>
            <ac:picMk id="5" creationId="{CEC8F79E-8BB6-4B2B-BD66-D836FEE53176}"/>
          </ac:picMkLst>
        </pc:picChg>
        <pc:picChg chg="del">
          <ac:chgData name="Agus  Toni" userId="S::agus.535180050@stu.untar.ac.id::2bae38a9-1378-405c-bead-9e41135bdbe2" providerId="AD" clId="Web-{F4176502-5267-438D-9D51-8E7DDAAFA4F4}" dt="2020-12-14T13:18:51.747" v="181"/>
          <ac:picMkLst>
            <pc:docMk/>
            <pc:sldMk cId="270410589" sldId="294"/>
            <ac:picMk id="9" creationId="{B86885C5-78CA-42F5-B0D1-F696157B6538}"/>
          </ac:picMkLst>
        </pc:picChg>
      </pc:sldChg>
      <pc:sldChg chg="addSp delSp modSp add replId">
        <pc:chgData name="Agus  Toni" userId="S::agus.535180050@stu.untar.ac.id::2bae38a9-1378-405c-bead-9e41135bdbe2" providerId="AD" clId="Web-{F4176502-5267-438D-9D51-8E7DDAAFA4F4}" dt="2020-12-14T13:28:16.290" v="240" actId="14100"/>
        <pc:sldMkLst>
          <pc:docMk/>
          <pc:sldMk cId="2163165017" sldId="295"/>
        </pc:sldMkLst>
        <pc:picChg chg="add del mod">
          <ac:chgData name="Agus  Toni" userId="S::agus.535180050@stu.untar.ac.id::2bae38a9-1378-405c-bead-9e41135bdbe2" providerId="AD" clId="Web-{F4176502-5267-438D-9D51-8E7DDAAFA4F4}" dt="2020-12-14T13:25:20.114" v="223"/>
          <ac:picMkLst>
            <pc:docMk/>
            <pc:sldMk cId="2163165017" sldId="295"/>
            <ac:picMk id="3" creationId="{BAD89EC0-03EA-4F38-81A6-D64293F39015}"/>
          </ac:picMkLst>
        </pc:picChg>
        <pc:picChg chg="add mod modCrop">
          <ac:chgData name="Agus  Toni" userId="S::agus.535180050@stu.untar.ac.id::2bae38a9-1378-405c-bead-9e41135bdbe2" providerId="AD" clId="Web-{F4176502-5267-438D-9D51-8E7DDAAFA4F4}" dt="2020-12-14T13:27:13.429" v="232"/>
          <ac:picMkLst>
            <pc:docMk/>
            <pc:sldMk cId="2163165017" sldId="295"/>
            <ac:picMk id="4" creationId="{388E80B5-C65C-4D07-A989-5362736DDBEF}"/>
          </ac:picMkLst>
        </pc:picChg>
        <pc:picChg chg="del">
          <ac:chgData name="Agus  Toni" userId="S::agus.535180050@stu.untar.ac.id::2bae38a9-1378-405c-bead-9e41135bdbe2" providerId="AD" clId="Web-{F4176502-5267-438D-9D51-8E7DDAAFA4F4}" dt="2020-12-14T13:25:08.020" v="221"/>
          <ac:picMkLst>
            <pc:docMk/>
            <pc:sldMk cId="2163165017" sldId="295"/>
            <ac:picMk id="5" creationId="{30E9A6E0-784C-4FD4-9B91-36CF82FBF070}"/>
          </ac:picMkLst>
        </pc:picChg>
        <pc:picChg chg="add del mod">
          <ac:chgData name="Agus  Toni" userId="S::agus.535180050@stu.untar.ac.id::2bae38a9-1378-405c-bead-9e41135bdbe2" providerId="AD" clId="Web-{F4176502-5267-438D-9D51-8E7DDAAFA4F4}" dt="2020-12-14T13:26:48.725" v="227"/>
          <ac:picMkLst>
            <pc:docMk/>
            <pc:sldMk cId="2163165017" sldId="295"/>
            <ac:picMk id="6" creationId="{B7877444-62ED-443E-8439-2B370351206F}"/>
          </ac:picMkLst>
        </pc:picChg>
        <pc:picChg chg="add mod modCrop">
          <ac:chgData name="Agus  Toni" userId="S::agus.535180050@stu.untar.ac.id::2bae38a9-1378-405c-bead-9e41135bdbe2" providerId="AD" clId="Web-{F4176502-5267-438D-9D51-8E7DDAAFA4F4}" dt="2020-12-14T13:28:16.290" v="240" actId="14100"/>
          <ac:picMkLst>
            <pc:docMk/>
            <pc:sldMk cId="2163165017" sldId="295"/>
            <ac:picMk id="7" creationId="{33C6D937-0766-4080-B690-F3A80302BEE7}"/>
          </ac:picMkLst>
        </pc:picChg>
      </pc:sldChg>
    </pc:docChg>
  </pc:docChgLst>
  <pc:docChgLst>
    <pc:chgData name="GABRIEL IVAN SETYAPUTRA" userId="S::gabriel.535180023@stu.untar.ac.id::3ddf3831-4108-4216-9f78-c291db587950" providerId="AD" clId="Web-{8684DC9C-F649-4405-8EE6-930607CFB28A}"/>
    <pc:docChg chg="modSld">
      <pc:chgData name="GABRIEL IVAN SETYAPUTRA" userId="S::gabriel.535180023@stu.untar.ac.id::3ddf3831-4108-4216-9f78-c291db587950" providerId="AD" clId="Web-{8684DC9C-F649-4405-8EE6-930607CFB28A}" dt="2020-12-14T12:40:25.927" v="8" actId="20577"/>
      <pc:docMkLst>
        <pc:docMk/>
      </pc:docMkLst>
      <pc:sldChg chg="modSp">
        <pc:chgData name="GABRIEL IVAN SETYAPUTRA" userId="S::gabriel.535180023@stu.untar.ac.id::3ddf3831-4108-4216-9f78-c291db587950" providerId="AD" clId="Web-{8684DC9C-F649-4405-8EE6-930607CFB28A}" dt="2020-12-14T12:40:24.942" v="6" actId="20577"/>
        <pc:sldMkLst>
          <pc:docMk/>
          <pc:sldMk cId="757888636" sldId="256"/>
        </pc:sldMkLst>
        <pc:spChg chg="mod">
          <ac:chgData name="GABRIEL IVAN SETYAPUTRA" userId="S::gabriel.535180023@stu.untar.ac.id::3ddf3831-4108-4216-9f78-c291db587950" providerId="AD" clId="Web-{8684DC9C-F649-4405-8EE6-930607CFB28A}" dt="2020-12-14T12:40:24.942" v="6" actId="20577"/>
          <ac:spMkLst>
            <pc:docMk/>
            <pc:sldMk cId="757888636" sldId="256"/>
            <ac:spMk id="2" creationId="{18E6FE07-9D57-49D4-8928-B2E3A884605C}"/>
          </ac:spMkLst>
        </pc:spChg>
      </pc:sldChg>
    </pc:docChg>
  </pc:docChgLst>
  <pc:docChgLst>
    <pc:chgData name="IAN KEEFE" userId="S::ian.535180048@stu.untar.ac.id::0f70fb0b-a21c-4de1-9f3f-939376692181" providerId="AD" clId="Web-{8F4DB5E7-B64A-4113-BD90-507387E5275F}"/>
    <pc:docChg chg="addSld modSld">
      <pc:chgData name="IAN KEEFE" userId="S::ian.535180048@stu.untar.ac.id::0f70fb0b-a21c-4de1-9f3f-939376692181" providerId="AD" clId="Web-{8F4DB5E7-B64A-4113-BD90-507387E5275F}" dt="2020-12-14T13:16:35.048" v="109" actId="14100"/>
      <pc:docMkLst>
        <pc:docMk/>
      </pc:docMkLst>
      <pc:sldChg chg="modSp">
        <pc:chgData name="IAN KEEFE" userId="S::ian.535180048@stu.untar.ac.id::0f70fb0b-a21c-4de1-9f3f-939376692181" providerId="AD" clId="Web-{8F4DB5E7-B64A-4113-BD90-507387E5275F}" dt="2020-12-14T12:51:12.086" v="13" actId="20577"/>
        <pc:sldMkLst>
          <pc:docMk/>
          <pc:sldMk cId="757888636" sldId="256"/>
        </pc:sldMkLst>
        <pc:spChg chg="mod">
          <ac:chgData name="IAN KEEFE" userId="S::ian.535180048@stu.untar.ac.id::0f70fb0b-a21c-4de1-9f3f-939376692181" providerId="AD" clId="Web-{8F4DB5E7-B64A-4113-BD90-507387E5275F}" dt="2020-12-14T12:51:12.086" v="13" actId="20577"/>
          <ac:spMkLst>
            <pc:docMk/>
            <pc:sldMk cId="757888636" sldId="256"/>
            <ac:spMk id="4" creationId="{A86FD1CE-98A0-45A4-8898-6E22B57FBABA}"/>
          </ac:spMkLst>
        </pc:spChg>
      </pc:sldChg>
      <pc:sldChg chg="addSp delSp modSp new">
        <pc:chgData name="IAN KEEFE" userId="S::ian.535180048@stu.untar.ac.id::0f70fb0b-a21c-4de1-9f3f-939376692181" providerId="AD" clId="Web-{8F4DB5E7-B64A-4113-BD90-507387E5275F}" dt="2020-12-14T12:52:57.462" v="26" actId="1076"/>
        <pc:sldMkLst>
          <pc:docMk/>
          <pc:sldMk cId="1907227569" sldId="265"/>
        </pc:sldMkLst>
        <pc:spChg chg="del">
          <ac:chgData name="IAN KEEFE" userId="S::ian.535180048@stu.untar.ac.id::0f70fb0b-a21c-4de1-9f3f-939376692181" providerId="AD" clId="Web-{8F4DB5E7-B64A-4113-BD90-507387E5275F}" dt="2020-12-14T12:52:19.477" v="16"/>
          <ac:spMkLst>
            <pc:docMk/>
            <pc:sldMk cId="1907227569" sldId="265"/>
            <ac:spMk id="3" creationId="{7C6F8F1E-A8EF-4C31-8FDE-1351D867B560}"/>
          </ac:spMkLst>
        </pc:spChg>
        <pc:picChg chg="add mod ord">
          <ac:chgData name="IAN KEEFE" userId="S::ian.535180048@stu.untar.ac.id::0f70fb0b-a21c-4de1-9f3f-939376692181" providerId="AD" clId="Web-{8F4DB5E7-B64A-4113-BD90-507387E5275F}" dt="2020-12-14T12:52:57.462" v="26" actId="1076"/>
          <ac:picMkLst>
            <pc:docMk/>
            <pc:sldMk cId="1907227569" sldId="265"/>
            <ac:picMk id="4" creationId="{30AC88F3-EAF7-454E-A15A-AC359B9B6C1D}"/>
          </ac:picMkLst>
        </pc:picChg>
      </pc:sldChg>
      <pc:sldChg chg="addSp delSp modSp new">
        <pc:chgData name="IAN KEEFE" userId="S::ian.535180048@stu.untar.ac.id::0f70fb0b-a21c-4de1-9f3f-939376692181" providerId="AD" clId="Web-{8F4DB5E7-B64A-4113-BD90-507387E5275F}" dt="2020-12-14T12:56:56.104" v="59" actId="1076"/>
        <pc:sldMkLst>
          <pc:docMk/>
          <pc:sldMk cId="1412556510" sldId="266"/>
        </pc:sldMkLst>
        <pc:spChg chg="del">
          <ac:chgData name="IAN KEEFE" userId="S::ian.535180048@stu.untar.ac.id::0f70fb0b-a21c-4de1-9f3f-939376692181" providerId="AD" clId="Web-{8F4DB5E7-B64A-4113-BD90-507387E5275F}" dt="2020-12-14T12:53:58.197" v="28"/>
          <ac:spMkLst>
            <pc:docMk/>
            <pc:sldMk cId="1412556510" sldId="266"/>
            <ac:spMk id="3" creationId="{A86BFA04-148F-454B-85F7-E2A54284A42B}"/>
          </ac:spMkLst>
        </pc:spChg>
        <pc:picChg chg="add mod ord">
          <ac:chgData name="IAN KEEFE" userId="S::ian.535180048@stu.untar.ac.id::0f70fb0b-a21c-4de1-9f3f-939376692181" providerId="AD" clId="Web-{8F4DB5E7-B64A-4113-BD90-507387E5275F}" dt="2020-12-14T12:56:56.104" v="59" actId="1076"/>
          <ac:picMkLst>
            <pc:docMk/>
            <pc:sldMk cId="1412556510" sldId="266"/>
            <ac:picMk id="4" creationId="{9CD8682C-127B-4B5E-A029-E017E3BFB4BC}"/>
          </ac:picMkLst>
        </pc:picChg>
      </pc:sldChg>
      <pc:sldChg chg="addSp delSp modSp new">
        <pc:chgData name="IAN KEEFE" userId="S::ian.535180048@stu.untar.ac.id::0f70fb0b-a21c-4de1-9f3f-939376692181" providerId="AD" clId="Web-{8F4DB5E7-B64A-4113-BD90-507387E5275F}" dt="2020-12-14T12:56:15.650" v="53" actId="14100"/>
        <pc:sldMkLst>
          <pc:docMk/>
          <pc:sldMk cId="3291551870" sldId="268"/>
        </pc:sldMkLst>
        <pc:spChg chg="del">
          <ac:chgData name="IAN KEEFE" userId="S::ian.535180048@stu.untar.ac.id::0f70fb0b-a21c-4de1-9f3f-939376692181" providerId="AD" clId="Web-{8F4DB5E7-B64A-4113-BD90-507387E5275F}" dt="2020-12-14T12:55:25.744" v="38"/>
          <ac:spMkLst>
            <pc:docMk/>
            <pc:sldMk cId="3291551870" sldId="268"/>
            <ac:spMk id="3" creationId="{B8BC6571-3EE3-4324-843D-9B086B2CB248}"/>
          </ac:spMkLst>
        </pc:spChg>
        <pc:spChg chg="add del mod">
          <ac:chgData name="IAN KEEFE" userId="S::ian.535180048@stu.untar.ac.id::0f70fb0b-a21c-4de1-9f3f-939376692181" providerId="AD" clId="Web-{8F4DB5E7-B64A-4113-BD90-507387E5275F}" dt="2020-12-14T12:55:44.135" v="41"/>
          <ac:spMkLst>
            <pc:docMk/>
            <pc:sldMk cId="3291551870" sldId="268"/>
            <ac:spMk id="6" creationId="{176B64F5-C631-40E0-9029-2DB35E1C24FA}"/>
          </ac:spMkLst>
        </pc:spChg>
        <pc:picChg chg="add del mod ord">
          <ac:chgData name="IAN KEEFE" userId="S::ian.535180048@stu.untar.ac.id::0f70fb0b-a21c-4de1-9f3f-939376692181" providerId="AD" clId="Web-{8F4DB5E7-B64A-4113-BD90-507387E5275F}" dt="2020-12-14T12:55:43.682" v="40"/>
          <ac:picMkLst>
            <pc:docMk/>
            <pc:sldMk cId="3291551870" sldId="268"/>
            <ac:picMk id="4" creationId="{D9CE6241-34CF-43D8-9C84-7471F91DA14B}"/>
          </ac:picMkLst>
        </pc:picChg>
        <pc:picChg chg="add mod ord">
          <ac:chgData name="IAN KEEFE" userId="S::ian.535180048@stu.untar.ac.id::0f70fb0b-a21c-4de1-9f3f-939376692181" providerId="AD" clId="Web-{8F4DB5E7-B64A-4113-BD90-507387E5275F}" dt="2020-12-14T12:56:15.650" v="53" actId="14100"/>
          <ac:picMkLst>
            <pc:docMk/>
            <pc:sldMk cId="3291551870" sldId="268"/>
            <ac:picMk id="7" creationId="{7E629B8B-9766-460C-9A21-90861CB09142}"/>
          </ac:picMkLst>
        </pc:picChg>
      </pc:sldChg>
      <pc:sldChg chg="addSp delSp modSp new">
        <pc:chgData name="IAN KEEFE" userId="S::ian.535180048@stu.untar.ac.id::0f70fb0b-a21c-4de1-9f3f-939376692181" providerId="AD" clId="Web-{8F4DB5E7-B64A-4113-BD90-507387E5275F}" dt="2020-12-14T12:56:38.307" v="58" actId="14100"/>
        <pc:sldMkLst>
          <pc:docMk/>
          <pc:sldMk cId="1969374101" sldId="269"/>
        </pc:sldMkLst>
        <pc:spChg chg="del">
          <ac:chgData name="IAN KEEFE" userId="S::ian.535180048@stu.untar.ac.id::0f70fb0b-a21c-4de1-9f3f-939376692181" providerId="AD" clId="Web-{8F4DB5E7-B64A-4113-BD90-507387E5275F}" dt="2020-12-14T12:56:29.369" v="55"/>
          <ac:spMkLst>
            <pc:docMk/>
            <pc:sldMk cId="1969374101" sldId="269"/>
            <ac:spMk id="3" creationId="{C30BA46D-3218-4DD3-B06D-6203AEF42698}"/>
          </ac:spMkLst>
        </pc:spChg>
        <pc:picChg chg="add mod ord">
          <ac:chgData name="IAN KEEFE" userId="S::ian.535180048@stu.untar.ac.id::0f70fb0b-a21c-4de1-9f3f-939376692181" providerId="AD" clId="Web-{8F4DB5E7-B64A-4113-BD90-507387E5275F}" dt="2020-12-14T12:56:38.307" v="58" actId="14100"/>
          <ac:picMkLst>
            <pc:docMk/>
            <pc:sldMk cId="1969374101" sldId="269"/>
            <ac:picMk id="4" creationId="{D77291A1-89E2-40C7-BEF4-537AE526FBF3}"/>
          </ac:picMkLst>
        </pc:picChg>
      </pc:sldChg>
      <pc:sldChg chg="addSp delSp modSp new">
        <pc:chgData name="IAN KEEFE" userId="S::ian.535180048@stu.untar.ac.id::0f70fb0b-a21c-4de1-9f3f-939376692181" providerId="AD" clId="Web-{8F4DB5E7-B64A-4113-BD90-507387E5275F}" dt="2020-12-14T13:11:04.343" v="66" actId="1076"/>
        <pc:sldMkLst>
          <pc:docMk/>
          <pc:sldMk cId="3348340193" sldId="282"/>
        </pc:sldMkLst>
        <pc:spChg chg="del">
          <ac:chgData name="IAN KEEFE" userId="S::ian.535180048@stu.untar.ac.id::0f70fb0b-a21c-4de1-9f3f-939376692181" providerId="AD" clId="Web-{8F4DB5E7-B64A-4113-BD90-507387E5275F}" dt="2020-12-14T13:10:51.093" v="61"/>
          <ac:spMkLst>
            <pc:docMk/>
            <pc:sldMk cId="3348340193" sldId="282"/>
            <ac:spMk id="3" creationId="{2CB351A9-947C-411B-924C-2FA27A4677B7}"/>
          </ac:spMkLst>
        </pc:spChg>
        <pc:picChg chg="add mod ord">
          <ac:chgData name="IAN KEEFE" userId="S::ian.535180048@stu.untar.ac.id::0f70fb0b-a21c-4de1-9f3f-939376692181" providerId="AD" clId="Web-{8F4DB5E7-B64A-4113-BD90-507387E5275F}" dt="2020-12-14T13:11:04.343" v="66" actId="1076"/>
          <ac:picMkLst>
            <pc:docMk/>
            <pc:sldMk cId="3348340193" sldId="282"/>
            <ac:picMk id="4" creationId="{4D7A2525-EBC5-42EE-80E5-869B576C0AFD}"/>
          </ac:picMkLst>
        </pc:picChg>
      </pc:sldChg>
      <pc:sldChg chg="addSp delSp modSp new">
        <pc:chgData name="IAN KEEFE" userId="S::ian.535180048@stu.untar.ac.id::0f70fb0b-a21c-4de1-9f3f-939376692181" providerId="AD" clId="Web-{8F4DB5E7-B64A-4113-BD90-507387E5275F}" dt="2020-12-14T13:12:56.172" v="79" actId="1076"/>
        <pc:sldMkLst>
          <pc:docMk/>
          <pc:sldMk cId="2129019554" sldId="283"/>
        </pc:sldMkLst>
        <pc:spChg chg="del">
          <ac:chgData name="IAN KEEFE" userId="S::ian.535180048@stu.untar.ac.id::0f70fb0b-a21c-4de1-9f3f-939376692181" providerId="AD" clId="Web-{8F4DB5E7-B64A-4113-BD90-507387E5275F}" dt="2020-12-14T13:12:42.390" v="72"/>
          <ac:spMkLst>
            <pc:docMk/>
            <pc:sldMk cId="2129019554" sldId="283"/>
            <ac:spMk id="3" creationId="{78652443-FC96-4EA5-B713-20BF9C666A6E}"/>
          </ac:spMkLst>
        </pc:spChg>
        <pc:spChg chg="add del mod">
          <ac:chgData name="IAN KEEFE" userId="S::ian.535180048@stu.untar.ac.id::0f70fb0b-a21c-4de1-9f3f-939376692181" providerId="AD" clId="Web-{8F4DB5E7-B64A-4113-BD90-507387E5275F}" dt="2020-12-14T13:12:33.687" v="71"/>
          <ac:spMkLst>
            <pc:docMk/>
            <pc:sldMk cId="2129019554" sldId="283"/>
            <ac:spMk id="4" creationId="{4A488DD8-61A3-4ADC-8F7F-DBE48E526F71}"/>
          </ac:spMkLst>
        </pc:spChg>
        <pc:picChg chg="add mod ord">
          <ac:chgData name="IAN KEEFE" userId="S::ian.535180048@stu.untar.ac.id::0f70fb0b-a21c-4de1-9f3f-939376692181" providerId="AD" clId="Web-{8F4DB5E7-B64A-4113-BD90-507387E5275F}" dt="2020-12-14T13:12:56.172" v="79" actId="1076"/>
          <ac:picMkLst>
            <pc:docMk/>
            <pc:sldMk cId="2129019554" sldId="283"/>
            <ac:picMk id="5" creationId="{8018F2B0-E385-4923-BAB9-EAB6A9FBF133}"/>
          </ac:picMkLst>
        </pc:picChg>
      </pc:sldChg>
      <pc:sldChg chg="addSp delSp modSp new">
        <pc:chgData name="IAN KEEFE" userId="S::ian.535180048@stu.untar.ac.id::0f70fb0b-a21c-4de1-9f3f-939376692181" providerId="AD" clId="Web-{8F4DB5E7-B64A-4113-BD90-507387E5275F}" dt="2020-12-14T13:13:56.828" v="89" actId="14100"/>
        <pc:sldMkLst>
          <pc:docMk/>
          <pc:sldMk cId="2525825911" sldId="285"/>
        </pc:sldMkLst>
        <pc:spChg chg="del">
          <ac:chgData name="IAN KEEFE" userId="S::ian.535180048@stu.untar.ac.id::0f70fb0b-a21c-4de1-9f3f-939376692181" providerId="AD" clId="Web-{8F4DB5E7-B64A-4113-BD90-507387E5275F}" dt="2020-12-14T13:13:25.625" v="81"/>
          <ac:spMkLst>
            <pc:docMk/>
            <pc:sldMk cId="2525825911" sldId="285"/>
            <ac:spMk id="3" creationId="{C91FF6B1-26ED-4C60-93F7-21097136F799}"/>
          </ac:spMkLst>
        </pc:spChg>
        <pc:spChg chg="add del mod">
          <ac:chgData name="IAN KEEFE" userId="S::ian.535180048@stu.untar.ac.id::0f70fb0b-a21c-4de1-9f3f-939376692181" providerId="AD" clId="Web-{8F4DB5E7-B64A-4113-BD90-507387E5275F}" dt="2020-12-14T13:13:46.188" v="86"/>
          <ac:spMkLst>
            <pc:docMk/>
            <pc:sldMk cId="2525825911" sldId="285"/>
            <ac:spMk id="6" creationId="{07DCC2AD-FBC3-4C0F-83DE-9DAD00B7F0B4}"/>
          </ac:spMkLst>
        </pc:spChg>
        <pc:picChg chg="add del mod ord">
          <ac:chgData name="IAN KEEFE" userId="S::ian.535180048@stu.untar.ac.id::0f70fb0b-a21c-4de1-9f3f-939376692181" providerId="AD" clId="Web-{8F4DB5E7-B64A-4113-BD90-507387E5275F}" dt="2020-12-14T13:13:40.156" v="85"/>
          <ac:picMkLst>
            <pc:docMk/>
            <pc:sldMk cId="2525825911" sldId="285"/>
            <ac:picMk id="4" creationId="{CC217216-3F5A-45DB-A590-03AF48D7EEB7}"/>
          </ac:picMkLst>
        </pc:picChg>
        <pc:picChg chg="add mod ord">
          <ac:chgData name="IAN KEEFE" userId="S::ian.535180048@stu.untar.ac.id::0f70fb0b-a21c-4de1-9f3f-939376692181" providerId="AD" clId="Web-{8F4DB5E7-B64A-4113-BD90-507387E5275F}" dt="2020-12-14T13:13:56.828" v="89" actId="14100"/>
          <ac:picMkLst>
            <pc:docMk/>
            <pc:sldMk cId="2525825911" sldId="285"/>
            <ac:picMk id="7" creationId="{EA6914F7-C344-4340-ADF5-9743F40CE84B}"/>
          </ac:picMkLst>
        </pc:picChg>
      </pc:sldChg>
      <pc:sldChg chg="addSp delSp modSp new">
        <pc:chgData name="IAN KEEFE" userId="S::ian.535180048@stu.untar.ac.id::0f70fb0b-a21c-4de1-9f3f-939376692181" providerId="AD" clId="Web-{8F4DB5E7-B64A-4113-BD90-507387E5275F}" dt="2020-12-14T13:14:19.828" v="94" actId="14100"/>
        <pc:sldMkLst>
          <pc:docMk/>
          <pc:sldMk cId="1363918124" sldId="288"/>
        </pc:sldMkLst>
        <pc:spChg chg="del">
          <ac:chgData name="IAN KEEFE" userId="S::ian.535180048@stu.untar.ac.id::0f70fb0b-a21c-4de1-9f3f-939376692181" providerId="AD" clId="Web-{8F4DB5E7-B64A-4113-BD90-507387E5275F}" dt="2020-12-14T13:14:11.985" v="91"/>
          <ac:spMkLst>
            <pc:docMk/>
            <pc:sldMk cId="1363918124" sldId="288"/>
            <ac:spMk id="3" creationId="{087087FA-465B-47C6-9008-4BDBFE88DCA6}"/>
          </ac:spMkLst>
        </pc:spChg>
        <pc:picChg chg="add mod ord">
          <ac:chgData name="IAN KEEFE" userId="S::ian.535180048@stu.untar.ac.id::0f70fb0b-a21c-4de1-9f3f-939376692181" providerId="AD" clId="Web-{8F4DB5E7-B64A-4113-BD90-507387E5275F}" dt="2020-12-14T13:14:19.828" v="94" actId="14100"/>
          <ac:picMkLst>
            <pc:docMk/>
            <pc:sldMk cId="1363918124" sldId="288"/>
            <ac:picMk id="4" creationId="{5A9292C6-2A06-446D-A41E-552A6751C425}"/>
          </ac:picMkLst>
        </pc:picChg>
      </pc:sldChg>
      <pc:sldChg chg="addSp delSp modSp new">
        <pc:chgData name="IAN KEEFE" userId="S::ian.535180048@stu.untar.ac.id::0f70fb0b-a21c-4de1-9f3f-939376692181" providerId="AD" clId="Web-{8F4DB5E7-B64A-4113-BD90-507387E5275F}" dt="2020-12-14T13:15:46.298" v="101" actId="14100"/>
        <pc:sldMkLst>
          <pc:docMk/>
          <pc:sldMk cId="1603203095" sldId="289"/>
        </pc:sldMkLst>
        <pc:spChg chg="del">
          <ac:chgData name="IAN KEEFE" userId="S::ian.535180048@stu.untar.ac.id::0f70fb0b-a21c-4de1-9f3f-939376692181" providerId="AD" clId="Web-{8F4DB5E7-B64A-4113-BD90-507387E5275F}" dt="2020-12-14T13:15:35.423" v="96"/>
          <ac:spMkLst>
            <pc:docMk/>
            <pc:sldMk cId="1603203095" sldId="289"/>
            <ac:spMk id="3" creationId="{4206BD54-D5D2-416E-9B25-F9F0F30DC366}"/>
          </ac:spMkLst>
        </pc:spChg>
        <pc:picChg chg="add mod ord">
          <ac:chgData name="IAN KEEFE" userId="S::ian.535180048@stu.untar.ac.id::0f70fb0b-a21c-4de1-9f3f-939376692181" providerId="AD" clId="Web-{8F4DB5E7-B64A-4113-BD90-507387E5275F}" dt="2020-12-14T13:15:46.298" v="101" actId="14100"/>
          <ac:picMkLst>
            <pc:docMk/>
            <pc:sldMk cId="1603203095" sldId="289"/>
            <ac:picMk id="4" creationId="{3BDA656A-A361-44AC-A314-41E3F6E55C40}"/>
          </ac:picMkLst>
        </pc:picChg>
      </pc:sldChg>
      <pc:sldChg chg="addSp delSp modSp new">
        <pc:chgData name="IAN KEEFE" userId="S::ian.535180048@stu.untar.ac.id::0f70fb0b-a21c-4de1-9f3f-939376692181" providerId="AD" clId="Web-{8F4DB5E7-B64A-4113-BD90-507387E5275F}" dt="2020-12-14T13:16:35.048" v="109" actId="14100"/>
        <pc:sldMkLst>
          <pc:docMk/>
          <pc:sldMk cId="1202472779" sldId="291"/>
        </pc:sldMkLst>
        <pc:spChg chg="del">
          <ac:chgData name="IAN KEEFE" userId="S::ian.535180048@stu.untar.ac.id::0f70fb0b-a21c-4de1-9f3f-939376692181" providerId="AD" clId="Web-{8F4DB5E7-B64A-4113-BD90-507387E5275F}" dt="2020-12-14T13:16:22.657" v="103"/>
          <ac:spMkLst>
            <pc:docMk/>
            <pc:sldMk cId="1202472779" sldId="291"/>
            <ac:spMk id="3" creationId="{E1BB0B13-BE07-44E2-982B-14B966695BDB}"/>
          </ac:spMkLst>
        </pc:spChg>
        <pc:picChg chg="add mod ord">
          <ac:chgData name="IAN KEEFE" userId="S::ian.535180048@stu.untar.ac.id::0f70fb0b-a21c-4de1-9f3f-939376692181" providerId="AD" clId="Web-{8F4DB5E7-B64A-4113-BD90-507387E5275F}" dt="2020-12-14T13:16:35.048" v="109" actId="14100"/>
          <ac:picMkLst>
            <pc:docMk/>
            <pc:sldMk cId="1202472779" sldId="291"/>
            <ac:picMk id="4" creationId="{CB7070E7-C950-473E-B8BC-58A56958AAB4}"/>
          </ac:picMkLst>
        </pc:picChg>
      </pc:sldChg>
    </pc:docChg>
  </pc:docChgLst>
  <pc:docChgLst>
    <pc:chgData name="HENDRAWAN CAHYADY" userId="S::hendrawan.535180038@stu.untar.ac.id::3555b45e-909c-4ccb-aeb8-898326147782" providerId="AD" clId="Web-{9A26445E-226A-4B84-BAC0-1DAA1FD3F96D}"/>
    <pc:docChg chg="addSld modSld sldOrd">
      <pc:chgData name="HENDRAWAN CAHYADY" userId="S::hendrawan.535180038@stu.untar.ac.id::3555b45e-909c-4ccb-aeb8-898326147782" providerId="AD" clId="Web-{9A26445E-226A-4B84-BAC0-1DAA1FD3F96D}" dt="2020-12-14T12:50:51.497" v="69" actId="14100"/>
      <pc:docMkLst>
        <pc:docMk/>
      </pc:docMkLst>
      <pc:sldChg chg="addSp delSp modSp new">
        <pc:chgData name="HENDRAWAN CAHYADY" userId="S::hendrawan.535180038@stu.untar.ac.id::3555b45e-909c-4ccb-aeb8-898326147782" providerId="AD" clId="Web-{9A26445E-226A-4B84-BAC0-1DAA1FD3F96D}" dt="2020-12-14T12:45:13.068" v="33" actId="1076"/>
        <pc:sldMkLst>
          <pc:docMk/>
          <pc:sldMk cId="2784051943" sldId="257"/>
        </pc:sldMkLst>
        <pc:spChg chg="del">
          <ac:chgData name="HENDRAWAN CAHYADY" userId="S::hendrawan.535180038@stu.untar.ac.id::3555b45e-909c-4ccb-aeb8-898326147782" providerId="AD" clId="Web-{9A26445E-226A-4B84-BAC0-1DAA1FD3F96D}" dt="2020-12-14T12:40:59.204" v="1"/>
          <ac:spMkLst>
            <pc:docMk/>
            <pc:sldMk cId="2784051943" sldId="257"/>
            <ac:spMk id="3" creationId="{6FE73034-463F-4BCA-9293-8E3E65B72263}"/>
          </ac:spMkLst>
        </pc:spChg>
        <pc:spChg chg="add del mod">
          <ac:chgData name="HENDRAWAN CAHYADY" userId="S::hendrawan.535180038@stu.untar.ac.id::3555b45e-909c-4ccb-aeb8-898326147782" providerId="AD" clId="Web-{9A26445E-226A-4B84-BAC0-1DAA1FD3F96D}" dt="2020-12-14T12:43:37.816" v="9"/>
          <ac:spMkLst>
            <pc:docMk/>
            <pc:sldMk cId="2784051943" sldId="257"/>
            <ac:spMk id="5" creationId="{1ED9F89F-DC40-4CC4-90A5-16CA7137CF13}"/>
          </ac:spMkLst>
        </pc:spChg>
        <pc:spChg chg="add del mod">
          <ac:chgData name="HENDRAWAN CAHYADY" userId="S::hendrawan.535180038@stu.untar.ac.id::3555b45e-909c-4ccb-aeb8-898326147782" providerId="AD" clId="Web-{9A26445E-226A-4B84-BAC0-1DAA1FD3F96D}" dt="2020-12-14T12:44:58.021" v="29"/>
          <ac:spMkLst>
            <pc:docMk/>
            <pc:sldMk cId="2784051943" sldId="257"/>
            <ac:spMk id="8" creationId="{FECA2586-080E-4F4B-A31E-2BD2A299FEE4}"/>
          </ac:spMkLst>
        </pc:spChg>
        <pc:picChg chg="add del mod ord">
          <ac:chgData name="HENDRAWAN CAHYADY" userId="S::hendrawan.535180038@stu.untar.ac.id::3555b45e-909c-4ccb-aeb8-898326147782" providerId="AD" clId="Web-{9A26445E-226A-4B84-BAC0-1DAA1FD3F96D}" dt="2020-12-14T12:44:41.661" v="20"/>
          <ac:picMkLst>
            <pc:docMk/>
            <pc:sldMk cId="2784051943" sldId="257"/>
            <ac:picMk id="4" creationId="{91D836DD-62DC-4F8E-B32F-A77FC8F28EB6}"/>
          </ac:picMkLst>
        </pc:picChg>
        <pc:picChg chg="add mod">
          <ac:chgData name="HENDRAWAN CAHYADY" userId="S::hendrawan.535180038@stu.untar.ac.id::3555b45e-909c-4ccb-aeb8-898326147782" providerId="AD" clId="Web-{9A26445E-226A-4B84-BAC0-1DAA1FD3F96D}" dt="2020-12-14T12:45:13.068" v="33" actId="1076"/>
          <ac:picMkLst>
            <pc:docMk/>
            <pc:sldMk cId="2784051943" sldId="257"/>
            <ac:picMk id="6" creationId="{35FC41CD-38BD-48E0-94E2-8B53B44A9CF5}"/>
          </ac:picMkLst>
        </pc:picChg>
      </pc:sldChg>
      <pc:sldChg chg="addSp delSp modSp new ord">
        <pc:chgData name="HENDRAWAN CAHYADY" userId="S::hendrawan.535180038@stu.untar.ac.id::3555b45e-909c-4ccb-aeb8-898326147782" providerId="AD" clId="Web-{9A26445E-226A-4B84-BAC0-1DAA1FD3F96D}" dt="2020-12-14T12:50:19.965" v="63"/>
        <pc:sldMkLst>
          <pc:docMk/>
          <pc:sldMk cId="3751385586" sldId="258"/>
        </pc:sldMkLst>
        <pc:spChg chg="del">
          <ac:chgData name="HENDRAWAN CAHYADY" userId="S::hendrawan.535180038@stu.untar.ac.id::3555b45e-909c-4ccb-aeb8-898326147782" providerId="AD" clId="Web-{9A26445E-226A-4B84-BAC0-1DAA1FD3F96D}" dt="2020-12-14T12:44:43.583" v="21"/>
          <ac:spMkLst>
            <pc:docMk/>
            <pc:sldMk cId="3751385586" sldId="258"/>
            <ac:spMk id="3" creationId="{65FA2286-17D8-4742-85CC-4B66B9F3B77F}"/>
          </ac:spMkLst>
        </pc:spChg>
        <pc:picChg chg="add mod ord modCrop">
          <ac:chgData name="HENDRAWAN CAHYADY" userId="S::hendrawan.535180038@stu.untar.ac.id::3555b45e-909c-4ccb-aeb8-898326147782" providerId="AD" clId="Web-{9A26445E-226A-4B84-BAC0-1DAA1FD3F96D}" dt="2020-12-14T12:50:19.965" v="63"/>
          <ac:picMkLst>
            <pc:docMk/>
            <pc:sldMk cId="3751385586" sldId="258"/>
            <ac:picMk id="4" creationId="{71A33D4A-38D5-4168-BD78-3181D1EB6310}"/>
          </ac:picMkLst>
        </pc:picChg>
      </pc:sldChg>
      <pc:sldChg chg="addSp delSp modSp new">
        <pc:chgData name="HENDRAWAN CAHYADY" userId="S::hendrawan.535180038@stu.untar.ac.id::3555b45e-909c-4ccb-aeb8-898326147782" providerId="AD" clId="Web-{9A26445E-226A-4B84-BAC0-1DAA1FD3F96D}" dt="2020-12-14T12:46:42.336" v="44"/>
        <pc:sldMkLst>
          <pc:docMk/>
          <pc:sldMk cId="1783551787" sldId="259"/>
        </pc:sldMkLst>
        <pc:spChg chg="del">
          <ac:chgData name="HENDRAWAN CAHYADY" userId="S::hendrawan.535180038@stu.untar.ac.id::3555b45e-909c-4ccb-aeb8-898326147782" providerId="AD" clId="Web-{9A26445E-226A-4B84-BAC0-1DAA1FD3F96D}" dt="2020-12-14T12:46:42.336" v="44"/>
          <ac:spMkLst>
            <pc:docMk/>
            <pc:sldMk cId="1783551787" sldId="259"/>
            <ac:spMk id="2" creationId="{714F6615-070E-49E0-9535-B306250F8E24}"/>
          </ac:spMkLst>
        </pc:spChg>
        <pc:spChg chg="del">
          <ac:chgData name="HENDRAWAN CAHYADY" userId="S::hendrawan.535180038@stu.untar.ac.id::3555b45e-909c-4ccb-aeb8-898326147782" providerId="AD" clId="Web-{9A26445E-226A-4B84-BAC0-1DAA1FD3F96D}" dt="2020-12-14T12:46:29.585" v="40"/>
          <ac:spMkLst>
            <pc:docMk/>
            <pc:sldMk cId="1783551787" sldId="259"/>
            <ac:spMk id="3" creationId="{B558777E-C191-448D-BD0F-30994E2B7CAD}"/>
          </ac:spMkLst>
        </pc:spChg>
        <pc:spChg chg="add del mod">
          <ac:chgData name="HENDRAWAN CAHYADY" userId="S::hendrawan.535180038@stu.untar.ac.id::3555b45e-909c-4ccb-aeb8-898326147782" providerId="AD" clId="Web-{9A26445E-226A-4B84-BAC0-1DAA1FD3F96D}" dt="2020-12-14T12:46:12.335" v="39"/>
          <ac:spMkLst>
            <pc:docMk/>
            <pc:sldMk cId="1783551787" sldId="259"/>
            <ac:spMk id="4" creationId="{BB37CE15-E872-47B8-A43F-4F3B01164432}"/>
          </ac:spMkLst>
        </pc:spChg>
        <pc:picChg chg="add mod ord">
          <ac:chgData name="HENDRAWAN CAHYADY" userId="S::hendrawan.535180038@stu.untar.ac.id::3555b45e-909c-4ccb-aeb8-898326147782" providerId="AD" clId="Web-{9A26445E-226A-4B84-BAC0-1DAA1FD3F96D}" dt="2020-12-14T12:46:36.773" v="43" actId="1076"/>
          <ac:picMkLst>
            <pc:docMk/>
            <pc:sldMk cId="1783551787" sldId="259"/>
            <ac:picMk id="5" creationId="{F11E5FE0-FB05-41D6-965B-71F4B9C5E23F}"/>
          </ac:picMkLst>
        </pc:picChg>
      </pc:sldChg>
      <pc:sldChg chg="addSp delSp modSp new">
        <pc:chgData name="HENDRAWAN CAHYADY" userId="S::hendrawan.535180038@stu.untar.ac.id::3555b45e-909c-4ccb-aeb8-898326147782" providerId="AD" clId="Web-{9A26445E-226A-4B84-BAC0-1DAA1FD3F96D}" dt="2020-12-14T12:48:47.026" v="57" actId="14100"/>
        <pc:sldMkLst>
          <pc:docMk/>
          <pc:sldMk cId="1438132145" sldId="261"/>
        </pc:sldMkLst>
        <pc:spChg chg="del">
          <ac:chgData name="HENDRAWAN CAHYADY" userId="S::hendrawan.535180038@stu.untar.ac.id::3555b45e-909c-4ccb-aeb8-898326147782" providerId="AD" clId="Web-{9A26445E-226A-4B84-BAC0-1DAA1FD3F96D}" dt="2020-12-14T12:48:42.682" v="55"/>
          <ac:spMkLst>
            <pc:docMk/>
            <pc:sldMk cId="1438132145" sldId="261"/>
            <ac:spMk id="2" creationId="{6C8DF089-016E-419E-9052-AF617D78CEB5}"/>
          </ac:spMkLst>
        </pc:spChg>
        <pc:spChg chg="del">
          <ac:chgData name="HENDRAWAN CAHYADY" userId="S::hendrawan.535180038@stu.untar.ac.id::3555b45e-909c-4ccb-aeb8-898326147782" providerId="AD" clId="Web-{9A26445E-226A-4B84-BAC0-1DAA1FD3F96D}" dt="2020-12-14T12:48:21.260" v="50"/>
          <ac:spMkLst>
            <pc:docMk/>
            <pc:sldMk cId="1438132145" sldId="261"/>
            <ac:spMk id="3" creationId="{F37A1C5E-5BC2-4DCA-9920-4B02674A00F6}"/>
          </ac:spMkLst>
        </pc:spChg>
        <pc:spChg chg="add del mod">
          <ac:chgData name="HENDRAWAN CAHYADY" userId="S::hendrawan.535180038@stu.untar.ac.id::3555b45e-909c-4ccb-aeb8-898326147782" providerId="AD" clId="Web-{9A26445E-226A-4B84-BAC0-1DAA1FD3F96D}" dt="2020-12-14T12:48:09.134" v="49"/>
          <ac:spMkLst>
            <pc:docMk/>
            <pc:sldMk cId="1438132145" sldId="261"/>
            <ac:spMk id="4" creationId="{D3C7AC11-021A-4F9E-938D-4689E51B292F}"/>
          </ac:spMkLst>
        </pc:spChg>
        <pc:picChg chg="add mod ord">
          <ac:chgData name="HENDRAWAN CAHYADY" userId="S::hendrawan.535180038@stu.untar.ac.id::3555b45e-909c-4ccb-aeb8-898326147782" providerId="AD" clId="Web-{9A26445E-226A-4B84-BAC0-1DAA1FD3F96D}" dt="2020-12-14T12:48:47.026" v="57" actId="14100"/>
          <ac:picMkLst>
            <pc:docMk/>
            <pc:sldMk cId="1438132145" sldId="261"/>
            <ac:picMk id="5" creationId="{C2042FDC-EB01-46A9-ADFC-2D5733A903A8}"/>
          </ac:picMkLst>
        </pc:picChg>
      </pc:sldChg>
      <pc:sldChg chg="addSp delSp modSp new">
        <pc:chgData name="HENDRAWAN CAHYADY" userId="S::hendrawan.535180038@stu.untar.ac.id::3555b45e-909c-4ccb-aeb8-898326147782" providerId="AD" clId="Web-{9A26445E-226A-4B84-BAC0-1DAA1FD3F96D}" dt="2020-12-14T12:50:51.497" v="69" actId="14100"/>
        <pc:sldMkLst>
          <pc:docMk/>
          <pc:sldMk cId="3923346638" sldId="263"/>
        </pc:sldMkLst>
        <pc:spChg chg="del">
          <ac:chgData name="HENDRAWAN CAHYADY" userId="S::hendrawan.535180038@stu.untar.ac.id::3555b45e-909c-4ccb-aeb8-898326147782" providerId="AD" clId="Web-{9A26445E-226A-4B84-BAC0-1DAA1FD3F96D}" dt="2020-12-14T12:49:57.980" v="59"/>
          <ac:spMkLst>
            <pc:docMk/>
            <pc:sldMk cId="3923346638" sldId="263"/>
            <ac:spMk id="3" creationId="{1BF6442A-A932-4E21-924B-08B9B67937D6}"/>
          </ac:spMkLst>
        </pc:spChg>
        <pc:picChg chg="add mod ord modCrop">
          <ac:chgData name="HENDRAWAN CAHYADY" userId="S::hendrawan.535180038@stu.untar.ac.id::3555b45e-909c-4ccb-aeb8-898326147782" providerId="AD" clId="Web-{9A26445E-226A-4B84-BAC0-1DAA1FD3F96D}" dt="2020-12-14T12:50:51.497" v="69" actId="14100"/>
          <ac:picMkLst>
            <pc:docMk/>
            <pc:sldMk cId="3923346638" sldId="263"/>
            <ac:picMk id="4" creationId="{A456AB89-420D-471A-B82E-57DEA02BB46B}"/>
          </ac:picMkLst>
        </pc:picChg>
      </pc:sldChg>
    </pc:docChg>
  </pc:docChgLst>
  <pc:docChgLst>
    <pc:chgData clId="Web-{8F4DB5E7-B64A-4113-BD90-507387E5275F}"/>
    <pc:docChg chg="modSld">
      <pc:chgData name="" userId="" providerId="" clId="Web-{8F4DB5E7-B64A-4113-BD90-507387E5275F}" dt="2020-12-14T12:51:05.867" v="1" actId="20577"/>
      <pc:docMkLst>
        <pc:docMk/>
      </pc:docMkLst>
      <pc:sldChg chg="modSp">
        <pc:chgData name="" userId="" providerId="" clId="Web-{8F4DB5E7-B64A-4113-BD90-507387E5275F}" dt="2020-12-14T12:51:05.867" v="0" actId="20577"/>
        <pc:sldMkLst>
          <pc:docMk/>
          <pc:sldMk cId="757888636" sldId="256"/>
        </pc:sldMkLst>
        <pc:spChg chg="mod">
          <ac:chgData name="" userId="" providerId="" clId="Web-{8F4DB5E7-B64A-4113-BD90-507387E5275F}" dt="2020-12-14T12:51:05.867" v="0" actId="20577"/>
          <ac:spMkLst>
            <pc:docMk/>
            <pc:sldMk cId="757888636" sldId="256"/>
            <ac:spMk id="4" creationId="{A86FD1CE-98A0-45A4-8898-6E22B57FBAB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4T13:28:39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7699 5421 16383 0 0,'-8'0'0'0'0,"-4"9"0"0"0,-7 2 0 0 0,-9-1 0 0 0,1 7 0 0 0,-5 0 0 0 0,-4-2 0 0 0,12 4 0 0 0,19-1 0 0 0,18-4 0 0 0,15-4 0 0 0,12-3 0 0 0,7-4 0 0 0,4-2 0 0 0,1 0 0 0 0,1-2 0 0 0,0 0 0 0 0,-2 0 0 0 0,0 1 0 0 0,-1-1 0 0 0,0 1 0 0 0,-1 0 0 0 0,1 0 0 0 0,-1 0 0 0 0,0 0 0 0 0,0 0 0 0 0,0 0 0 0 0,0 0 0 0 0,0 0 0 0 0,0 0 0 0 0,1 8 0 0 0,-1 3 0 0 0,0 0 0 0 0,0-2 0 0 0,1-3 0 0 0,-1-3 0 0 0,0-1 0 0 0,0-1 0 0 0,0-1 0 0 0,1 0 0 0 0,-1-1 0 0 0,0 1 0 0 0,0 0 0 0 0,1-1 0 0 0,-1 1 0 0 0,-17 0 0 0 0,-21 0 0 0 0,-22 0 0 0 0,-18 0 0 0 0,-11 0 0 0 0,-8 0 0 0 0,-4 0 0 0 0,-1 0 0 0 0,-1 0 0 0 0,2 0 0 0 0,0 0 0 0 0,1 0 0 0 0,1 0 0 0 0,0 0 0 0 0,1 0 0 0 0,0 0 0 0 0,0 0 0 0 0,0 0 0 0 0,-1 0 0 0 0,1 0 0 0 0,0-8 0 0 0,0-3 0 0 0,0 0 0 0 0,0 2 0 0 0,-1 3 0 0 0,1 3 0 0 0,0 1 0 0 0,0 1 0 0 0,-1 1 0 0 0,1 0 0 0 0,0 1 0 0 0,0-1 0 0 0,0 0 0 0 0,-1 1 0 0 0,18-1 0 0 0,22 0 0 0 0,21 0 0 0 0,17 0 0 0 0,12 0 0 0 0,8 0 0 0 0,4 0 0 0 0,1 0 0 0 0,1 0 0 0 0,-1 0 0 0 0,-2 0 0 0 0,0 0 0 0 0,-1 0 0 0 0,0 0 0 0 0,-1 0 0 0 0,1 0 0 0 0,-1 0 0 0 0,0 0 0 0 0,0 0 0 0 0,0 0 0 0 0,0 0 0 0 0,0 0 0 0 0,0 0 0 0 0,1 0 0 0 0,-1 0 0 0 0,0 0 0 0 0,0 0 0 0 0,0 0 0 0 0,1 0 0 0 0,-1 0 0 0 0,0 0 0 0 0,0 0 0 0 0,-16 0 0 0 0,-23 0 0 0 0,-21 0 0 0 0,-17 0 0 0 0,-12 0 0 0 0,-8 0 0 0 0,-4 0 0 0 0,-2 0 0 0 0,1 0 0 0 0,9-8 0 0 0,3-4 0 0 0,0 2 0 0 0,0 1 0 0 0,-3 3 0 0 0,-1 2 0 0 0,-2 2 0 0 0,-2 2 0 0 0,0 0 0 0 0,0-8 0 0 0,-1-3 0 0 0,1 1 0 0 0,-1 2 0 0 0,1-7 0 0 0,-1 1 0 0 0,1 1 0 0 0,0 4 0 0 0,0 3 0 0 0,-1 2 0 0 0,1 3 0 0 0,0 0 0 0 0,0 2 0 0 0,0-1 0 0 0,-1-8 0 0 0,1-2 0 0 0,0 0 0 0 0,0 1 0 0 0,-1 4 0 0 0,1 1 0 0 0,0 2 0 0 0,0 1 0 0 0,-1 1 0 0 0,1 0 0 0 0,17 1 0 0 0,22-1 0 0 0,21 1 0 0 0,17-1 0 0 0,12 0 0 0 0,8 0 0 0 0,4 0 0 0 0,1 0 0 0 0,1 0 0 0 0,-2 0 0 0 0,0 0 0 0 0,-1 0 0 0 0,-1 0 0 0 0,0 0 0 0 0,-1 0 0 0 0,1 0 0 0 0,-1 0 0 0 0,0 0 0 0 0,0 0 0 0 0,0 0 0 0 0,0 0 0 0 0,0 0 0 0 0,0 0 0 0 0,1 0 0 0 0,-1 0 0 0 0,0 0 0 0 0,0 0 0 0 0,0 0 0 0 0,1 0 0 0 0,-1 0 0 0 0,0 0 0 0 0,0 0 0 0 0,-8 8 0 0 0,-3 3 0 0 0,1 0 0 0 0,2-2 0 0 0,2-3 0 0 0,2-2 0 0 0,2-2 0 0 0,2-2 0 0 0,-8 9 0 0 0,-3 2 0 0 0,1-1 0 0 0,2-2 0 0 0,3-3 0 0 0,2-1 0 0 0,1-2 0 0 0,-15-1 0 0 0,-22-2 0 0 0,-21 1 0 0 0,-16 0 0 0 0,-13-1 0 0 0,-8 1 0 0 0,-3 0 0 0 0,-3-1 0 0 0,1 1 0 0 0,0 0 0 0 0,1 0 0 0 0,1 0 0 0 0,1 0 0 0 0,0 0 0 0 0,1 0 0 0 0,0 0 0 0 0,0 0 0 0 0,0 0 0 0 0,0 0 0 0 0,0 0 0 0 0,0 0 0 0 0,-1 0 0 0 0,1 0 0 0 0,0 0 0 0 0,0 0 0 0 0,0 0 0 0 0,-1 0 0 0 0,1 0 0 0 0,0 0 0 0 0,0 0 0 0 0,-1 0 0 0 0,1 0 0 0 0,0 0 0 0 0,16 0 0 0 0,23 0 0 0 0,21 0 0 0 0,17 0 0 0 0,13 0 0 0 0,7 0 0 0 0,3 0 0 0 0,3 0 0 0 0,-1 0 0 0 0,-8 9 0 0 0,-4 2 0 0 0,-1 0 0 0 0,1-3 0 0 0,3-2 0 0 0,2-2 0 0 0,1-2 0 0 0,1-1 0 0 0,1-1 0 0 0,0-1 0 0 0,1 1 0 0 0,0 0 0 0 0,-1-1 0 0 0,1 1 0 0 0,-1 0 0 0 0,0 0 0 0 0,1 0 0 0 0,-1 0 0 0 0,0 8 0 0 0,0 3 0 0 0,0 0 0 0 0,1-3 0 0 0,-1-2 0 0 0,-17-2 0 0 0,-21-2 0 0 0,-22-1 0 0 0,-18-1 0 0 0,-11 0 0 0 0,-8-1 0 0 0,-4 1 0 0 0,-1-1 0 0 0,-1 1 0 0 0,2 0 0 0 0,0 0 0 0 0,1 0 0 0 0,1 0 0 0 0,0 0 0 0 0,1 0 0 0 0,0 0 0 0 0,0 0 0 0 0,0 0 0 0 0,-1 0 0 0 0,1 0 0 0 0,0 0 0 0 0,0 0 0 0 0,0 0 0 0 0,0 0 0 0 0,-1 0 0 0 0,1 0 0 0 0,0 0 0 0 0,0 0 0 0 0,-1 0 0 0 0,1 0 0 0 0,0 0 0 0 0,0 0 0 0 0,0 0 0 0 0,-1 0 0 0 0,1-8 0 0 0,0-4 0 0 0,0 2 0 0 0,-1 1 0 0 0,1 3 0 0 0,0 2 0 0 0,0 2 0 0 0,-1 2 0 0 0,1 0 0 0 0,0 0 0 0 0,0 0 0 0 0,0 1 0 0 0,16-1 0 0 0,23 0 0 0 0,21 1 0 0 0,17-1 0 0 0,12 0 0 0 0,8 0 0 0 0,4 0 0 0 0,1 0 0 0 0,1 0 0 0 0,-1 0 0 0 0,-1 0 0 0 0,-1 0 0 0 0,-1 0 0 0 0,-1 0 0 0 0,1 0 0 0 0,-1 0 0 0 0,0 0 0 0 0,0 0 0 0 0,-8 8 0 0 0,-3 3 0 0 0,0 0 0 0 0,3-3 0 0 0,2-2 0 0 0,2-2 0 0 0,3-2 0 0 0,0-1 0 0 0,1-1 0 0 0,1 0 0 0 0,-1-1 0 0 0,1 1 0 0 0,0-1 0 0 0,-1 1 0 0 0,1 0 0 0 0,-1 0 0 0 0,0 0 0 0 0,0 0 0 0 0,1 0 0 0 0,-1 0 0 0 0,0 0 0 0 0,0 0 0 0 0,0 0 0 0 0,1 0 0 0 0,-1 0 0 0 0,0 0 0 0 0,0 0 0 0 0,1 0 0 0 0,-1 0 0 0 0,0 0 0 0 0,0 0 0 0 0,1 0 0 0 0,-18 0 0 0 0,-22 0 0 0 0,-21 0 0 0 0,-17 0 0 0 0,-12 0 0 0 0,-8 0 0 0 0,-4 0 0 0 0,-1 0 0 0 0,-1 0 0 0 0,1 0 0 0 0,1 0 0 0 0,1 0 0 0 0,1 0 0 0 0,1 0 0 0 0,-1 0 0 0 0,1 0 0 0 0,0 0 0 0 0,0 0 0 0 0,0 0 0 0 0,0 0 0 0 0,0 0 0 0 0,0 0 0 0 0,-1 0 0 0 0,1 0 0 0 0,0 0 0 0 0,0 0 0 0 0,0 0 0 0 0,-1 0 0 0 0,1 0 0 0 0,0 0 0 0 0,0 0 0 0 0,-1 0 0 0 0,1 0 0 0 0,0 0 0 0 0,0 0 0 0 0,0 0 0 0 0,-1 0 0 0 0,1 0 0 0 0,0 0 0 0 0,0 0 0 0 0,-1 0 0 0 0,18 0 0 0 0,22 0 0 0 0,21 0 0 0 0,17 0 0 0 0,12 0 0 0 0,8 0 0 0 0,4 0 0 0 0,1 0 0 0 0,-8 8 0 0 0,-3 3 0 0 0,-1 0 0 0 0,2-2 0 0 0,1-3 0 0 0,2-3 0 0 0,1-1 0 0 0,1-1 0 0 0,1-1 0 0 0,1 0 0 0 0,-1-1 0 0 0,1 1 0 0 0,-1 0 0 0 0,1-1 0 0 0,-1 1 0 0 0,0 0 0 0 0,1 0 0 0 0,-1 0 0 0 0,0 0 0 0 0,0 0 0 0 0,1 0 0 0 0,-1 0 0 0 0,0 0 0 0 0,0 0 0 0 0,0 0 0 0 0,1 0 0 0 0,-1 0 0 0 0,0 0 0 0 0,0 0 0 0 0,-8 8 0 0 0,-3 4 0 0 0,1-2 0 0 0,2-1 0 0 0,2-3 0 0 0,2-2 0 0 0,2-2 0 0 0,2-2 0 0 0,0 0 0 0 0,1 0 0 0 0,-9 8 0 0 0,-3 3 0 0 0,1-1 0 0 0,2-2 0 0 0,3-2 0 0 0,1-2 0 0 0,3-2 0 0 0,0-1 0 0 0,1-1 0 0 0,1-1 0 0 0,-1 1 0 0 0,1-1 0 0 0,-17 1 0 0 0,-23 0 0 0 0,-20 0 0 0 0,-18 0 0 0 0,-13-1 0 0 0,-7 1 0 0 0,-3 0 0 0 0,-3 1 0 0 0,1-1 0 0 0,0 0 0 0 0,1 0 0 0 0,1 0 0 0 0,1 0 0 0 0,0 0 0 0 0,1 0 0 0 0,0 0 0 0 0,0 0 0 0 0,0 0 0 0 0,-1 0 0 0 0,1 0 0 0 0,0 0 0 0 0,0 0 0 0 0,0 0 0 0 0,0 0 0 0 0,-1 0 0 0 0,1 0 0 0 0,0 0 0 0 0,0 0 0 0 0,-1 0 0 0 0,1 0 0 0 0,0 0 0 0 0,0 0 0 0 0,0 0 0 0 0,-1 0 0 0 0,1 0 0 0 0,0 0 0 0 0,0 0 0 0 0,-1 0 0 0 0,1 0 0 0 0,0 0 0 0 0,0 0 0 0 0,0 0 0 0 0,-1 0 0 0 0,1 0 0 0 0,0 0 0 0 0,0 0 0 0 0,-1 0 0 0 0,1 0 0 0 0,0 0 0 0 0,0 0 0 0 0,0 0 0 0 0,-1 0 0 0 0,1 0 0 0 0,8-9 0 0 0,3-2 0 0 0,0 0 0 0 0,-3 3 0 0 0,-2 2 0 0 0,-3 2 0 0 0,-1 2 0 0 0,-1 1 0 0 0,15 1 0 0 0,23 1 0 0 0,20-1 0 0 0,18 0 0 0 0,12 1 0 0 0,7-1 0 0 0,5 0 0 0 0,1 0 0 0 0,1 0 0 0 0,-1 0 0 0 0,-2 0 0 0 0,0 0 0 0 0,0 0 0 0 0,-2 0 0 0 0,1 0 0 0 0,-1 0 0 0 0,0 0 0 0 0,0 0 0 0 0,0 9 0 0 0,0 2 0 0 0,0-1 0 0 0,0-1 0 0 0,1-3 0 0 0,-1-2 0 0 0,0-2 0 0 0,0-1 0 0 0,0-1 0 0 0,1-1 0 0 0,-1 1 0 0 0,0-1 0 0 0,0 1 0 0 0,1 0 0 0 0,-1 0 0 0 0,0 0 0 0 0,0-1 0 0 0,0 1 0 0 0,1 0 0 0 0,-1 1 0 0 0,0-1 0 0 0,0 0 0 0 0,1 0 0 0 0,-1 0 0 0 0,0 0 0 0 0,0 0 0 0 0,1 0 0 0 0,-1 0 0 0 0,0 0 0 0 0,-8 8 0 0 0,-3 3 0 0 0,1 0 0 0 0,1-3 0 0 0,3-2 0 0 0,3-2 0 0 0,1-2 0 0 0,1-1 0 0 0,2-1 0 0 0,-1 0 0 0 0,1-1 0 0 0,0 1 0 0 0,-1-1 0 0 0,1 1 0 0 0,-1 0 0 0 0,0 0 0 0 0,1 0 0 0 0,-18 0 0 0 0,-22 0 0 0 0,-21 0 0 0 0,-17 0 0 0 0,-12 0 0 0 0,-8 0 0 0 0,-4 0 0 0 0,-1 0 0 0 0,-1 0 0 0 0,1 0 0 0 0,1 0 0 0 0,2 0 0 0 0,-1 0 0 0 0,2 0 0 0 0,-1 0 0 0 0,1 0 0 0 0,0 0 0 0 0,0 0 0 0 0,0 0 0 0 0,0 0 0 0 0,0 0 0 0 0,0 0 0 0 0,0 0 0 0 0,-1 0 0 0 0,1 0 0 0 0,0 0 0 0 0,0 0 0 0 0,-1 0 0 0 0,1 0 0 0 0,0 0 0 0 0,0 0 0 0 0,-1 0 0 0 0,1 0 0 0 0,0 0 0 0 0,0 0 0 0 0,0 0 0 0 0,-1 0 0 0 0,1 0 0 0 0,0 0 0 0 0,0 0 0 0 0,-1 0 0 0 0,1 0 0 0 0,0 0 0 0 0,0 0 0 0 0,0 0 0 0 0,-1 0 0 0 0,1 0 0 0 0,0 0 0 0 0,0 0 0 0 0,-1 0 0 0 0,10-9 0 0 0,1-2 0 0 0,1 1 0 0 0,-3 1 0 0 0,15 3 0 0 0,19 2 0 0 0,20 2 0 0 0,16 1 0 0 0,12 1 0 0 0,6 1 0 0 0,4-1 0 0 0,2 1 0 0 0,1-1 0 0 0,-2 0 0 0 0,0 1 0 0 0,-1-1 0 0 0,-1 0 0 0 0,-1 0 0 0 0,1 0 0 0 0,-1 0 0 0 0,0 0 0 0 0,0 0 0 0 0,0 0 0 0 0,0 0 0 0 0,0 0 0 0 0,1 0 0 0 0,-1 0 0 0 0,0 0 0 0 0,0 0 0 0 0,0 0 0 0 0,9 0 0 0 0,2 0 0 0 0,0 0 0 0 0,-2 0 0 0 0,-3 0 0 0 0,-2 0 0 0 0,-1 0 0 0 0,-2 0 0 0 0,-1 0 0 0 0,8 0 0 0 0,3 0 0 0 0,-1 0 0 0 0,-1 0 0 0 0,-3 0 0 0 0,-2 0 0 0 0,-2 0 0 0 0,-1 0 0 0 0,-1 0 0 0 0,0 0 0 0 0,0 0 0 0 0,-1 0 0 0 0,1 0 0 0 0,0 0 0 0 0,0 0 0 0 0,0 0 0 0 0,1 0 0 0 0,-1 0 0 0 0,0 0 0 0 0,0 0 0 0 0,1 0 0 0 0,-1 0 0 0 0,-17 0 0 0 0,-21 0 0 0 0,-22 0 0 0 0,-18 0 0 0 0,-11 0 0 0 0,-8 0 0 0 0,-4 0 0 0 0,-1 0 0 0 0,-1 0 0 0 0,2 0 0 0 0,0 0 0 0 0,1 0 0 0 0,1 0 0 0 0,0 0 0 0 0,1 0 0 0 0,0 0 0 0 0,0 0 0 0 0,0 0 0 0 0,0 0 0 0 0,-1 0 0 0 0,1 0 0 0 0,0 0 0 0 0,0 0 0 0 0,0 0 0 0 0,-1 0 0 0 0,1 0 0 0 0,0 0 0 0 0,0 0 0 0 0,-1 0 0 0 0,1 0 0 0 0,0 0 0 0 0,0 0 0 0 0,0 0 0 0 0,-1 0 0 0 0,1 0 0 0 0,0 0 0 0 0,0 0 0 0 0,-1 0 0 0 0,1 0 0 0 0,0 0 0 0 0,0 0 0 0 0,0 0 0 0 0,-1 0 0 0 0,1 0 0 0 0,0 0 0 0 0,0 0 0 0 0,-1 0 0 0 0,1 0 0 0 0,0 0 0 0 0,17 0 0 0 0,21 0 0 0 0,22 0 0 0 0,17 0 0 0 0,13 0 0 0 0,7 0 0 0 0,3 0 0 0 0,3 0 0 0 0,-1 0 0 0 0,0 0 0 0 0,-1 0 0 0 0,-1 0 0 0 0,-1 0 0 0 0,0 0 0 0 0,-1 0 0 0 0,0 0 0 0 0,0 0 0 0 0,0 0 0 0 0,0 0 0 0 0,0 0 0 0 0,1 0 0 0 0,-1 0 0 0 0,0 0 0 0 0,0 0 0 0 0,0 0 0 0 0,1 0 0 0 0,-1 0 0 0 0,0 0 0 0 0,0 0 0 0 0,1 0 0 0 0,-1 0 0 0 0,0 0 0 0 0,0 0 0 0 0,1 0 0 0 0,-1 0 0 0 0,-8 8 0 0 0,-3 3 0 0 0,0 0 0 0 0,3-3 0 0 0,2-2 0 0 0,3-2 0 0 0,1-2 0 0 0,1-1 0 0 0,1-1 0 0 0,1 0 0 0 0,0-1 0 0 0,-1 1 0 0 0,1-1 0 0 0,-1 1 0 0 0,1 0 0 0 0,-9 8 0 0 0,-20 3 0 0 0,-21 0 0 0 0,-20-3 0 0 0,-14-2 0 0 0,-10-2 0 0 0,-6-2 0 0 0,-3-1 0 0 0,0-1 0 0 0,0 0 0 0 0,0-1 0 0 0,2 1 0 0 0,0-1 0 0 0,2 1 0 0 0,-1 0 0 0 0,1 0 0 0 0,0 0 0 0 0,0 0 0 0 0,0 0 0 0 0,0 0 0 0 0,-1 0 0 0 0,1 0 0 0 0,0 0 0 0 0,0 0 0 0 0,0 0 0 0 0,-1 0 0 0 0,1 0 0 0 0,0 0 0 0 0,0 0 0 0 0,-1 0 0 0 0,1 0 0 0 0,0 0 0 0 0,0 0 0 0 0,0 0 0 0 0,-1 0 0 0 0,1 0 0 0 0,8-8 0 0 0,3-3 0 0 0,0 0 0 0 0,-3 2 0 0 0,-2 3 0 0 0,-3 2 0 0 0,-1 2 0 0 0,-1 2 0 0 0,-2 0 0 0 0,1 0 0 0 0,-1 0 0 0 0,1 1 0 0 0,-1-1 0 0 0,0 1 0 0 0,1-1 0 0 0,0 0 0 0 0,-1 0 0 0 0,1 0 0 0 0,0 0 0 0 0,0 0 0 0 0,0 0 0 0 0,-1 0 0 0 0,1 0 0 0 0,0 0 0 0 0,16 0 0 0 0,23 0 0 0 0,21 0 0 0 0,17 0 0 0 0,13 0 0 0 0,7 0 0 0 0,3 0 0 0 0,3 0 0 0 0,-1 0 0 0 0,0 0 0 0 0,-1 0 0 0 0,-1 0 0 0 0,-1 0 0 0 0,0 0 0 0 0,7 0 0 0 0,4 0 0 0 0,-2 0 0 0 0,-1 0 0 0 0,-3 0 0 0 0,-2 0 0 0 0,-2 0 0 0 0,-1 0 0 0 0,-1 0 0 0 0,0 0 0 0 0,0 0 0 0 0,0 0 0 0 0,0 0 0 0 0,0 0 0 0 0,0 0 0 0 0,0 0 0 0 0,0 0 0 0 0,0 0 0 0 0,0 0 0 0 0,1 0 0 0 0,-1 0 0 0 0,0 0 0 0 0,0 0 0 0 0,1 0 0 0 0,-1 0 0 0 0,0 0 0 0 0,0 0 0 0 0,1 0 0 0 0,-18 0 0 0 0,-22 0 0 0 0,-21 0 0 0 0,-17 0 0 0 0,-12 0 0 0 0,-8 0 0 0 0,-4 0 0 0 0,-1 0 0 0 0,-1 0 0 0 0,1 0 0 0 0,1 0 0 0 0,2 0 0 0 0,-1 0 0 0 0,2 0 0 0 0,-1 0 0 0 0,1 0 0 0 0,0 0 0 0 0,0 0 0 0 0,0 0 0 0 0,0 0 0 0 0,0 0 0 0 0,0 0 0 0 0,-1 0 0 0 0,1 0 0 0 0,0 0 0 0 0,0 0 0 0 0,0 0 0 0 0,-1 0 0 0 0,1 0 0 0 0,0 0 0 0 0,0 0 0 0 0,-1 0 0 0 0,1 0 0 0 0,0 0 0 0 0,8-9 0 0 0,3-2 0 0 0,-1 1 0 0 0,-1 1 0 0 0,-3 3 0 0 0,-3 2 0 0 0,-1 2 0 0 0,-1 1 0 0 0,-2 1 0 0 0,1 1 0 0 0,-1-1 0 0 0,0 1 0 0 0,1-1 0 0 0,16 0 0 0 0,23 1 0 0 0,21-1 0 0 0,17 0 0 0 0,12 0 0 0 0,8 0 0 0 0,4 0 0 0 0,1 0 0 0 0,1 0 0 0 0,-1 0 0 0 0,-2 0 0 0 0,0 0 0 0 0,-1 0 0 0 0,0 0 0 0 0,-1 0 0 0 0,1 0 0 0 0,-1 0 0 0 0,0 0 0 0 0,0 0 0 0 0,0 0 0 0 0,0 0 0 0 0,8 0 0 0 0,4 0 0 0 0,-1 0 0 0 0,-3 0 0 0 0,-1 0 0 0 0,-3 0 0 0 0,-2 0 0 0 0,-1 0 0 0 0,-1 0 0 0 0,0 0 0 0 0,0 0 0 0 0,0 0 0 0 0,0 0 0 0 0,-1 0 0 0 0,-7 8 0 0 0,-3 3 0 0 0,1 0 0 0 0,1-3 0 0 0,4-2 0 0 0,1-2 0 0 0,2-2 0 0 0,-15-1 0 0 0,-22-1 0 0 0,-20 0 0 0 0,-18-1 0 0 0,-12 1 0 0 0,-7-1 0 0 0,-5 1 0 0 0,-1 0 0 0 0,-1 0 0 0 0,1 0 0 0 0,2 0 0 0 0,0 0 0 0 0,0 0 0 0 0,2 0 0 0 0,0 0 0 0 0,-1 0 0 0 0,1 0 0 0 0,0 0 0 0 0,0 0 0 0 0,0 0 0 0 0,0 0 0 0 0,0 0 0 0 0,0 0 0 0 0,-1 0 0 0 0,1 0 0 0 0,0 0 0 0 0,0 0 0 0 0,-1 0 0 0 0,1 0 0 0 0,0 0 0 0 0,0 0 0 0 0,0 0 0 0 0,-1 0 0 0 0,1 0 0 0 0,0 0 0 0 0,0 0 0 0 0,-1 0 0 0 0,18 0 0 0 0,22 0 0 0 0,21 0 0 0 0,17 0 0 0 0,12 0 0 0 0,8 0 0 0 0,4 0 0 0 0,1 0 0 0 0,1 0 0 0 0,-1 0 0 0 0,-2 0 0 0 0,0 0 0 0 0,0 0 0 0 0,-2 0 0 0 0,1 0 0 0 0,-1 0 0 0 0,0 0 0 0 0,0 0 0 0 0,0 0 0 0 0,0 0 0 0 0,0 0 0 0 0,0 0 0 0 0,0 0 0 0 0,1 0 0 0 0,-1 0 0 0 0,0 0 0 0 0,0 0 0 0 0,1 0 0 0 0,-1 0 0 0 0,0 0 0 0 0,0 0 0 0 0,1 0 0 0 0,-1 0 0 0 0,0 0 0 0 0,0 0 0 0 0,-16 0 0 0 0,-23 0 0 0 0,-21 0 0 0 0,-17 0 0 0 0,-13 0 0 0 0,-6 0 0 0 0,-5 0 0 0 0,-2 0 0 0 0,1 0 0 0 0,0 0 0 0 0,1 0 0 0 0,1 0 0 0 0,1 0 0 0 0,0 0 0 0 0,1 0 0 0 0,0 0 0 0 0,0 0 0 0 0,0 0 0 0 0,0 0 0 0 0,16 0 0 0 0,23 0 0 0 0,21 0 0 0 0,17 0 0 0 0,13 0 0 0 0,7 0 0 0 0,3 0 0 0 0,3 0 0 0 0,-1 0 0 0 0,0 0 0 0 0,-1 0 0 0 0,-1 0 0 0 0,-1 0 0 0 0,0 0 0 0 0,-1 0 0 0 0,0 0 0 0 0,0 0 0 0 0,0 0 0 0 0,0 0 0 0 0,1-9 0 0 0,-1-2 0 0 0,0 1 0 0 0,0 1 0 0 0,0 3 0 0 0,0 2 0 0 0,1 2 0 0 0,-1-7 0 0 0,0-2 0 0 0,0 1 0 0 0,1 2 0 0 0,-18 2 0 0 0,-22 3 0 0 0,-21 1 0 0 0,-17 1 0 0 0,-12 1 0 0 0,-8 1 0 0 0,-4-1 0 0 0,-1 1 0 0 0,-1-1 0 0 0,1 0 0 0 0,2 0 0 0 0,0 0 0 0 0,0 0 0 0 0,2 0 0 0 0,0 0 0 0 0,-1 0 0 0 0,1 0 0 0 0,0 0 0 0 0,0 0 0 0 0,0 0 0 0 0,0 0 0 0 0,0 0 0 0 0,0 0 0 0 0,-1 0 0 0 0,1 0 0 0 0,0 0 0 0 0,0-8 0 0 0,-1-3 0 0 0,1 0 0 0 0,0 3 0 0 0,0 2 0 0 0,0 2 0 0 0,-1 2 0 0 0,1 1 0 0 0,0 1 0 0 0,0 0 0 0 0,16 1 0 0 0,23-1 0 0 0,21 1 0 0 0,17-1 0 0 0,12 0 0 0 0,8 0 0 0 0,4 0 0 0 0,2 0 0 0 0,-1 0 0 0 0,0 0 0 0 0,-1 0 0 0 0,7 0 0 0 0,2 0 0 0 0,0 0 0 0 0,-4 0 0 0 0,-1 0 0 0 0,-4 0 0 0 0,0 0 0 0 0,-3 0 0 0 0,1 0 0 0 0,-2 0 0 0 0,1 0 0 0 0,0 0 0 0 0,0 0 0 0 0,0 0 0 0 0,0 0 0 0 0,0 0 0 0 0,0 0 0 0 0,0 0 0 0 0,0 0 0 0 0,1 0 0 0 0,-1 0 0 0 0,0 0 0 0 0,0 0 0 0 0,1 0 0 0 0,-1 0 0 0 0,0 0 0 0 0,0 0 0 0 0,1 0 0 0 0,-1 0 0 0 0,0 0 0 0 0,-8-8 0 0 0,-20-3 0 0 0,-21 0 0 0 0,-20 2 0 0 0,-14 3 0 0 0,-10 3 0 0 0,-6 1 0 0 0,-3 1 0 0 0,0 1 0 0 0,0 0 0 0 0,0 1 0 0 0,2-1 0 0 0,1 0 0 0 0,0 1 0 0 0,0-1 0 0 0,1 0 0 0 0,0 0 0 0 0,0 0 0 0 0,0 0 0 0 0,0 0 0 0 0,0 0 0 0 0,-1 0 0 0 0,1 0 0 0 0,0 0 0 0 0,0 0 0 0 0,0 0 0 0 0,-1 0 0 0 0,1 0 0 0 0,0 0 0 0 0,0 0 0 0 0,-1 0 0 0 0,1 0 0 0 0,0 0 0 0 0,16 0 0 0 0,23 0 0 0 0,21 0 0 0 0,17 0 0 0 0,13 0 0 0 0,6 0 0 0 0,5 0 0 0 0,2 0 0 0 0,-9-8 0 0 0,-3-4 0 0 0,-1 2 0 0 0,1 1 0 0 0,2 3 0 0 0,2 2 0 0 0,1 2 0 0 0,2 2 0 0 0,0 0 0 0 0,0 0 0 0 0,1 0 0 0 0,-1 1 0 0 0,1-1 0 0 0,-1 0 0 0 0,1 1 0 0 0,-1-1 0 0 0,0 0 0 0 0,0 0 0 0 0,1 0 0 0 0,-1 0 0 0 0,0 0 0 0 0,0 0 0 0 0,1 0 0 0 0,-1 0 0 0 0,0 0 0 0 0,0 0 0 0 0,0 0 0 0 0,1 0 0 0 0,-18 0 0 0 0,-22 0 0 0 0,-21 0 0 0 0,-17 0 0 0 0,-12 0 0 0 0,-8 0 0 0 0,-4 0 0 0 0,-1 0 0 0 0,-1 0 0 0 0,1 0 0 0 0,2 0 0 0 0,0 0 0 0 0,0 0 0 0 0,2 0 0 0 0,0 0 0 0 0,-1 0 0 0 0,1 0 0 0 0,0 0 0 0 0,0 0 0 0 0,0 0 0 0 0,0 0 0 0 0,0 0 0 0 0,0 0 0 0 0,-1 0 0 0 0,1 0 0 0 0,0 0 0 0 0,0 0 0 0 0,-1 0 0 0 0,1 0 0 0 0,0 0 0 0 0,17 0 0 0 0,21 0 0 0 0,22 0 0 0 0,17 0 0 0 0,13 0 0 0 0,7 0 0 0 0,3 0 0 0 0,3 0 0 0 0,-1 0 0 0 0,0 0 0 0 0,-1 0 0 0 0,-1 0 0 0 0,-1 0 0 0 0,0 0 0 0 0,-1 0 0 0 0,0 0 0 0 0,0 0 0 0 0,0 0 0 0 0,0 0 0 0 0,1 0 0 0 0,-1 0 0 0 0,0 0 0 0 0,0 0 0 0 0,0 0 0 0 0,1 0 0 0 0,-1 0 0 0 0,0 0 0 0 0,0 0 0 0 0,-16 0 0 0 0,-23 0 0 0 0,-21 0 0 0 0,-17 0 0 0 0,-12 0 0 0 0,-8 0 0 0 0,-4 0 0 0 0,-2 0 0 0 0,1 0 0 0 0,0 0 0 0 0,1 0 0 0 0,1 0 0 0 0,1 0 0 0 0,0 0 0 0 0,1 0 0 0 0,0 0 0 0 0,0 0 0 0 0,0 0 0 0 0,0 0 0 0 0,0 0 0 0 0,0 0 0 0 0,-1 0 0 0 0,1 0 0 0 0,0 0 0 0 0,8-9 0 0 0,20-2 0 0 0,21 1 0 0 0,20 1 0 0 0,14 3 0 0 0,10 2 0 0 0,6 2 0 0 0,2 1 0 0 0,2 1 0 0 0,-1 1 0 0 0,-1-1 0 0 0,0 1 0 0 0,-2-1 0 0 0,-8-8 0 0 0,-4-3 0 0 0,1 0 0 0 0,1 3 0 0 0,3 2 0 0 0,3 2 0 0 0,1 2 0 0 0,1 1 0 0 0,1 1 0 0 0,1 0 0 0 0,-1 1 0 0 0,1-1 0 0 0,-17 1 0 0 0,-23-1 0 0 0,-20 0 0 0 0,-18 0 0 0 0,-13 0 0 0 0,-6 0 0 0 0,-5 0 0 0 0,-2 0 0 0 0,1 0 0 0 0,0 0 0 0 0,1 0 0 0 0,1 0 0 0 0,1 0 0 0 0,0 0 0 0 0,1 0 0 0 0,0 0 0 0 0,0 0 0 0 0,0 0 0 0 0,0 0 0 0 0,0 0 0 0 0,-1 0 0 0 0,1 0 0 0 0,0 0 0 0 0,0 0 0 0 0,0 0 0 0 0,-1 0 0 0 0,1 0 0 0 0,0 0 0 0 0,0 0 0 0 0,-1 0 0 0 0,1 0 0 0 0,0 0 0 0 0,0 0 0 0 0,-1 0 0 0 0,1 0 0 0 0,0 0 0 0 0,0 0 0 0 0,0 0 0 0 0,-1 0 0 0 0,1 0 0 0 0,0 0 0 0 0,0 0 0 0 0,-1 0 0 0 0,1 0 0 0 0,0 0 0 0 0,0 0 0 0 0,0 0 0 0 0,-1 0 0 0 0,1 0 0 0 0,0 0 0 0 0,0 0 0 0 0,-9 0 0 0 0,-2 0 0 0 0,0 0 0 0 0,2 0 0 0 0,3 0 0 0 0,2 0 0 0 0,2 0 0 0 0,1 0 0 0 0,0 0 0 0 0,1 0 0 0 0,1 0 0 0 0,-1 0 0 0 0,0 0 0 0 0,0 0 0 0 0,0 0 0 0 0,17 9 0 0 0,21 2 0 0 0,22-1 0 0 0,18-1 0 0 0,11-3 0 0 0,8-2 0 0 0,4-2 0 0 0,1-1 0 0 0,0-1 0 0 0,0-1 0 0 0,-9 9 0 0 0,-4 3 0 0 0,-1-1 0 0 0,2-2 0 0 0,2-2 0 0 0,3-2 0 0 0,1-2 0 0 0,-7 7 0 0 0,-19 2 0 0 0,-21 0 0 0 0,-19-3 0 0 0,-15-3 0 0 0,-10-1 0 0 0,-6-3 0 0 0,6 8 0 0 0,2 2 0 0 0,0 0 0 0 0,-2-3 0 0 0,-2-3 0 0 0,0-1 0 0 0,-2-2 0 0 0,-1-2 0 0 0,0 0 0 0 0,-1 0 0 0 0,1-1 0 0 0,-1 1 0 0 0,1 0 0 0 0,0-1 0 0 0,-1 1 0 0 0,18 0 0 0 0,21 0 0 0 0,22 0 0 0 0,18 0 0 0 0,11 0 0 0 0,8 0 0 0 0,4 0 0 0 0,1 0 0 0 0,1 0 0 0 0,-2 0 0 0 0,0 0 0 0 0,-1 0 0 0 0,-1 0 0 0 0,0 0 0 0 0,-1 0 0 0 0,0 0 0 0 0,0 0 0 0 0,0 0 0 0 0,1 0 0 0 0,-1 0 0 0 0,0 0 0 0 0,0 0 0 0 0,0 0 0 0 0,0 0 0 0 0,-8 8 0 0 0,-19 4 0 0 0,-23-2 0 0 0,-18-1 0 0 0,-16-3 0 0 0,-9-2 0 0 0,-5-2 0 0 0,-4-2 0 0 0,-1 0 0 0 0,1 0 0 0 0,1 0 0 0 0,1-1 0 0 0,0 1 0 0 0,1 0 0 0 0,17-1 0 0 0,23 1 0 0 0,13 9 0 0 0,14 2 0 0 0,13-1 0 0 0,9-1 0 0 0,7-3 0 0 0,4-2 0 0 0,1-2 0 0 0,2-1 0 0 0,-2-1 0 0 0,1-1 0 0 0,-2 1 0 0 0,0-1 0 0 0,0 1 0 0 0,-1 0 0 0 0,1 0 0 0 0,-1 0 0 0 0,0-1 0 0 0,0 1 0 0 0,0 0 0 0 0,0 1 0 0 0,0-1 0 0 0,1 0 0 0 0,-1 0 0 0 0,0 0 0 0 0,0 0 0 0 0,-16 0 0 0 0,-23 0 0 0 0,-21 0 0 0 0,-17 0 0 0 0,-12 0 0 0 0,-8 0 0 0 0,-4 0 0 0 0,-2 0 0 0 0,18 0 0 0 0,22 0 0 0 0,22 0 0 0 0,19 0 0 0 0,12 0 0 0 0,8 0 0 0 0,5 0 0 0 0,2 0 0 0 0,0 0 0 0 0,-1 0 0 0 0,-1 0 0 0 0,-1 0 0 0 0,-1 0 0 0 0,-1 0 0 0 0,1 0 0 0 0,-1 0 0 0 0,0 0 0 0 0,0 0 0 0 0,0 0 0 0 0,0-9 0 0 0,0-2 0 0 0,0 0 0 0 0,1 3 0 0 0,-1 2 0 0 0,0 2 0 0 0,0 2 0 0 0,1 1 0 0 0,-1 1 0 0 0,0 1 0 0 0,-8-9 0 0 0,-3-3 0 0 0,1 1 0 0 0,1 1 0 0 0,3 4 0 0 0,3 1 0 0 0,1 2 0 0 0,2 1 0 0 0,0 1 0 0 0,0 0 0 0 0,1 1 0 0 0,-9-9 0 0 0,-2-3 0 0 0,0 1 0 0 0,2 1 0 0 0,2 3 0 0 0,2 3 0 0 0,2 1 0 0 0,2 1 0 0 0,0 1 0 0 0,1 0 0 0 0,-1 1 0 0 0,-7-9 0 0 0,-4-3 0 0 0,-16 1 0 0 0,-20 1 0 0 0,-19 3 0 0 0,-15 2 0 0 0,-10 2 0 0 0,-7 2 0 0 0,-3 0 0 0 0,-1 0 0 0 0,0 0 0 0 0,1 1 0 0 0,0-1 0 0 0,10 9 0 0 0,11 2-16383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4T13:28:39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7796 5762 16383 0 0,'9'0'0'0'0,"10"0"0"0"0,11 0 0 0 0,9 0 0 0 0,6 0 0 0 0,3 0 0 0 0,3 0 0 0 0,0 0 0 0 0,0 0 0 0 0,0 0 0 0 0,0 0 0 0 0,-1 0 0 0 0,0 0 0 0 0,-1 0 0 0 0,0 0 0 0 0,1 0 0 0 0,-1 0 0 0 0,0 0 0 0 0,0 0 0 0 0,0 0 0 0 0,0 0 0 0 0,1 0 0 0 0,-1 0 0 0 0,0 0 0 0 0,0 0 0 0 0,0 0 0 0 0,1 0 0 0 0,-1 0 0 0 0,0 0 0 0 0,0 0 0 0 0,1 0 0 0 0,-1 0 0 0 0,0 0 0 0 0,-16 0 0 0 0,-23 0 0 0 0,-21 0 0 0 0,-17 0 0 0 0,-13 0 0 0 0,-7 0 0 0 0,-3 0 0 0 0,5 8 0 0 0,4 3 0 0 0,0 0 0 0 0,-1-3 0 0 0,-2-2 0 0 0,-2-2 0 0 0,0-2 0 0 0,-2-1 0 0 0,0-1 0 0 0,0 0 0 0 0,-1-1 0 0 0,1 1 0 0 0,-1-1 0 0 0,1 1 0 0 0,-1 0 0 0 0,1 0 0 0 0,0 0 0 0 0,0 0 0 0 0,-1 0 0 0 0,1 0 0 0 0,0 0 0 0 0,0 0 0 0 0,0 0 0 0 0,-1 0 0 0 0,1 0 0 0 0,17 0 0 0 0,21 0 0 0 0,22 0 0 0 0,18 0 0 0 0,11 0 0 0 0,8 0 0 0 0,4 0 0 0 0,1 0 0 0 0,1 0 0 0 0,-2 0 0 0 0,0 0 0 0 0,-1 0 0 0 0,-1 0 0 0 0,0 0 0 0 0,-1 0 0 0 0,0 0 0 0 0,0 0 0 0 0,0 0 0 0 0,1 0 0 0 0,-1 0 0 0 0,0 0 0 0 0,0 0 0 0 0,0 0 0 0 0,0 0 0 0 0,1 0 0 0 0,-1 0 0 0 0,0 0 0 0 0,0 0 0 0 0,1 0 0 0 0,-1 0 0 0 0,0 0 0 0 0,-8 8 0 0 0,-20 3 0 0 0,-21 0 0 0 0,-20-3 0 0 0,-14-2 0 0 0,-10-2 0 0 0,-6-2 0 0 0,-3-1 0 0 0,0-1 0 0 0,0 0 0 0 0,0-1 0 0 0,2 1 0 0 0,1-1 0 0 0,0 1 0 0 0,0 0 0 0 0,1 0 0 0 0,0 0 0 0 0,0 0 0 0 0,0 0 0 0 0,0 0 0 0 0,0 0 0 0 0,-1 0 0 0 0,1 0 0 0 0,0 0 0 0 0,0 0 0 0 0,0 0 0 0 0,-1 0 0 0 0,1 0 0 0 0,0 0 0 0 0,0 0 0 0 0,-1 0 0 0 0,1 0 0 0 0,0 0 0 0 0,0 0 0 0 0,-1 0 0 0 0,1 0 0 0 0,0 0 0 0 0,17 0 0 0 0,21 0 0 0 0,22 0 0 0 0,17 0 0 0 0,13 0 0 0 0,7 0 0 0 0,3 0 0 0 0,3 0 0 0 0,-1 0 0 0 0,0 0 0 0 0,-1 0 0 0 0,-1 0 0 0 0,-1 0 0 0 0,0 0 0 0 0,-1 0 0 0 0,0 0 0 0 0,0 0 0 0 0,0 0 0 0 0,0 0 0 0 0,1 0 0 0 0,-1 0 0 0 0,0 0 0 0 0,0 0 0 0 0,0 0 0 0 0,1 0 0 0 0,-1 0 0 0 0,0 0 0 0 0,0 0 0 0 0,0 0 0 0 0,1 0 0 0 0,-1 0 0 0 0,0 0 0 0 0,0 0 0 0 0,1 0 0 0 0,-1 0 0 0 0,0 0 0 0 0,0 0 0 0 0,0 0 0 0 0,1 0 0 0 0,-1 0 0 0 0,-8 8 0 0 0,-3 3 0 0 0,-16 0 0 0 0,-21-2 0 0 0,-18-3 0 0 0,-15-2 0 0 0,-10-2 0 0 0,-7-2 0 0 0,-2 0 0 0 0,-3 8 0 0 0,1 3 0 0 0,1-1 0 0 0,1-2 0 0 0,0-2 0 0 0,1-2 0 0 0,0-2 0 0 0,1-2 0 0 0,0 0 0 0 0,0 0 0 0 0,0 0 0 0 0,0-1 0 0 0,0 1 0 0 0,0 0 0 0 0,-1-1 0 0 0,1 1 0 0 0,0 0 0 0 0,0 0 0 0 0,-1 0 0 0 0,1 0 0 0 0,0 0 0 0 0,0 0 0 0 0,0 0 0 0 0,-1 0 0 0 0,1 0 0 0 0,0 0 0 0 0,0 0 0 0 0,-1 0 0 0 0,18 0 0 0 0,22 0 0 0 0,21 0 0 0 0,17 0 0 0 0,12 0 0 0 0,8 0 0 0 0,4 0 0 0 0,1 0 0 0 0,1 0 0 0 0,-1 0 0 0 0,-2 0 0 0 0,0 0 0 0 0,0 0 0 0 0,-2 0 0 0 0,1 0 0 0 0,-1 0 0 0 0,0 0 0 0 0,0 0 0 0 0,0 0 0 0 0,0 0 0 0 0,0 0 0 0 0,0 0 0 0 0,0 0 0 0 0,1 0 0 0 0,-1 0 0 0 0,0 0 0 0 0,0 0 0 0 0,1 0 0 0 0,-1 0 0 0 0,0 0 0 0 0,0 0 0 0 0,0 0 0 0 0,1 0 0 0 0,-1 0 0 0 0,-8 9 0 0 0,-3 2 0 0 0,0 0 0 0 0,-5 5 0 0 0,-18 2 0 0 0,-19-4 0 0 0,-18-3 0 0 0,-13-4 0 0 0,-9-4 0 0 0,-5-1 0 0 0,-3-2 0 0 0,-2 0 0 0 0,2-1 0 0 0,0 0 0 0 0,0 1 0 0 0,2-1 0 0 0,0 1 0 0 0,1 0 0 0 0,-1 0 0 0 0,1 0 0 0 0,0 0 0 0 0,0 0 0 0 0,0 0 0 0 0,0 0 0 0 0,0 0 0 0 0,0 0 0 0 0,-1 0 0 0 0,1 0 0 0 0,0 0 0 0 0,0 0 0 0 0,-1 0 0 0 0,1 0 0 0 0,0 0 0 0 0,0 0 0 0 0,0 0 0 0 0,-1 0 0 0 0,1 0 0 0 0,0 0 0 0 0,0 0 0 0 0,-1 0 0 0 0,18 0 0 0 0,22 0 0 0 0,21 0 0 0 0,17 0 0 0 0,12 0 0 0 0,8 0 0 0 0,4 0 0 0 0,1 0 0 0 0,1 0 0 0 0,-1 0 0 0 0,-2 0 0 0 0,0 0 0 0 0,0 0 0 0 0,-2 0 0 0 0,1-8 0 0 0,-1-4 0 0 0,0 2 0 0 0,0 1 0 0 0,0 3 0 0 0,0 2 0 0 0,0 2 0 0 0,0 2 0 0 0,0 0 0 0 0,1 0 0 0 0,-1 0 0 0 0,0 1 0 0 0,0-1 0 0 0,1 0 0 0 0,-1 1 0 0 0,0-1 0 0 0,0 0 0 0 0,0 0 0 0 0,1 0 0 0 0,-1 0 0 0 0,0 0 0 0 0,0 0 0 0 0,1 0 0 0 0,-1 0 0 0 0,0 0 0 0 0,0 0 0 0 0,0 0 0 0 0,1 0 0 0 0,-18 0 0 0 0,-22 0 0 0 0,-21 0 0 0 0,-17 0 0 0 0,-12 0 0 0 0,-8 0 0 0 0,-4 0 0 0 0,-1 0 0 0 0,-1 0 0 0 0,1 0 0 0 0,2 0 0 0 0,0 0 0 0 0,1 0 0 0 0,0 0 0 0 0,1 0 0 0 0,-1 0 0 0 0,1 0 0 0 0,0 0 0 0 0,0 0 0 0 0,0 0 0 0 0,0 0 0 0 0,0 0 0 0 0,0 0 0 0 0,-1 0 0 0 0,1 0 0 0 0,0 0 0 0 0,0 0 0 0 0,0 0 0 0 0,-1 0 0 0 0,1 0 0 0 0,0 0 0 0 0,0 0 0 0 0,8-9 0 0 0,19-2 0 0 0,23 1 0 0 0,18 1 0 0 0,16 3 0 0 0,9 2 0 0 0,6 2 0 0 0,2 1 0 0 0,2 1 0 0 0,-1 1 0 0 0,-1-1 0 0 0,0 1 0 0 0,-2-1 0 0 0,0 0 0 0 0,-1 0 0 0 0,1 0 0 0 0,-1 1 0 0 0,0-1 0 0 0,0 0 0 0 0,0-1 0 0 0,0 1 0 0 0,0 0 0 0 0,0 0 0 0 0,1 0 0 0 0,-1 0 0 0 0,0 0 0 0 0,0 0 0 0 0,1 0 0 0 0,-1 0 0 0 0,0 0 0 0 0,0 0 0 0 0,0 0 0 0 0,1 0 0 0 0,-1 0 0 0 0,0 0 0 0 0,0 0 0 0 0,-16 0 0 0 0,-23 0 0 0 0,-21 0 0 0 0,-17 0 0 0 0,-12 0 0 0 0,-8 0 0 0 0,-4 0 0 0 0,-1 0 0 0 0,-1 0 0 0 0,1 0 0 0 0,1 0 0 0 0,1 0 0 0 0,1 0 0 0 0,1 0 0 0 0,-1 0 0 0 0,1 0 0 0 0,0 0 0 0 0,0 0 0 0 0,0 0 0 0 0,0 0 0 0 0,0 0 0 0 0,0 0 0 0 0,-1 0 0 0 0,1 0 0 0 0,0 0 0 0 0,0 0 0 0 0,-1 0 0 0 0,1 0 0 0 0,0 0 0 0 0,0 0 0 0 0,0 0 0 0 0,-1 0 0 0 0,1 0 0 0 0,0 0 0 0 0,0 0 0 0 0,-1 0 0 0 0,1 0 0 0 0,0-8 0 0 0,0-3 0 0 0,16 0 0 0 0,23 3 0 0 0,21 2 0 0 0,17 2 0 0 0,12 2 0 0 0,8 1 0 0 0,4 1 0 0 0,2 0 0 0 0,-1 1 0 0 0,0-1 0 0 0,-1 1 0 0 0,-1-1 0 0 0,-1 0 0 0 0,0 0 0 0 0,-1 0 0 0 0,0 0 0 0 0,0 0 0 0 0,0 0 0 0 0,0 0 0 0 0,0 0 0 0 0,0 0 0 0 0,1 0 0 0 0,-1 0 0 0 0,0 0 0 0 0,0 0 0 0 0,0 0 0 0 0,1 0 0 0 0,-1 0 0 0 0,0 0 0 0 0,0 0 0 0 0,1 0 0 0 0,-1 0 0 0 0,0 0 0 0 0,0 0 0 0 0,0 0 0 0 0,1 0 0 0 0,-18 0 0 0 0,-22 0 0 0 0,-21 0 0 0 0,-17 0 0 0 0,-12 0 0 0 0,-8 0 0 0 0,-4 0 0 0 0,-1 0 0 0 0,-1 0 0 0 0,1 0 0 0 0,2 0 0 0 0,0 0 0 0 0,1 0 0 0 0,0 0 0 0 0,1 0 0 0 0,-1 0 0 0 0,1 0 0 0 0,0 0 0 0 0,0 0 0 0 0,0 0 0 0 0,0 0 0 0 0,0 0 0 0 0,0 0 0 0 0,-1 0 0 0 0,1 0 0 0 0,0 0 0 0 0,0 0 0 0 0,0 0 0 0 0,-1 0 0 0 0,9-8 0 0 0,20-3 0 0 0,21 0 0 0 0,20 3 0 0 0,14 1 0 0 0,2-5 0 0 0,3-1 0 0 0,3 2 0 0 0,3 2 0 0 0,2 3 0 0 0,1 3 0 0 0,2 2 0 0 0,-1 0 0 0 0,1 1 0 0 0,0 1 0 0 0,0-1 0 0 0,-1 1 0 0 0,1-1 0 0 0,-1 1 0 0 0,0-1 0 0 0,1 0 0 0 0,-1 0 0 0 0,0 0 0 0 0,0 0 0 0 0,0 0 0 0 0,1 0 0 0 0,-1 0 0 0 0,0 0 0 0 0,0 0 0 0 0,0 0 0 0 0,1 0 0 0 0,-1 0 0 0 0,9 0 0 0 0,2 0 0 0 0,0 0 0 0 0,-2 0 0 0 0,-3 0 0 0 0,-2 0 0 0 0,-2 0 0 0 0,-1 0 0 0 0,-1 0 0 0 0,0 0 0 0 0,0 0 0 0 0,0 0 0 0 0,0 0 0 0 0,0 0 0 0 0,0 0 0 0 0,0 0 0 0 0,0 0 0 0 0,0 0 0 0 0,0 0 0 0 0,1 0 0 0 0,-1 0 0 0 0,0 0 0 0 0,-16 0 0 0 0,-23 0 0 0 0,-21 0 0 0 0,-17 0 0 0 0,-13 0 0 0 0,-6 0 0 0 0,-5 0 0 0 0,-2 0 0 0 0,1 0 0 0 0,0 0 0 0 0,1 0 0 0 0,1 0 0 0 0,1 0 0 0 0,0 0 0 0 0,1 0 0 0 0,0 0 0 0 0,0 0 0 0 0,0 0 0 0 0,0 0 0 0 0,0 0 0 0 0,-1 0 0 0 0,1 0 0 0 0,0 0 0 0 0,0 0 0 0 0,0 0 0 0 0,-1 0 0 0 0,1 0 0 0 0,0 0 0 0 0,0 0 0 0 0,-1 0 0 0 0,1 0 0 0 0,0 0 0 0 0,0 0 0 0 0,0 0 0 0 0,-1 0 0 0 0,1 0 0 0 0,0 0 0 0 0,0 0 0 0 0,-1 0 0 0 0,1 0 0 0 0,8-9 0 0 0,20-2 0 0 0,21 1 0 0 0,20 1 0 0 0,14 3 0 0 0,10 2 0 0 0,6 2 0 0 0,3 1 0 0 0,0 1 0 0 0,0 1 0 0 0,0-1 0 0 0,-2 1 0 0 0,0-1 0 0 0,-1 0 0 0 0,-1 0 0 0 0,0 1 0 0 0,0-1 0 0 0,0 0 0 0 0,0 0 0 0 0,1 0 0 0 0,-1 0 0 0 0,0 0 0 0 0,0 0 0 0 0,0 0 0 0 0,0 0 0 0 0,1 0 0 0 0,-1 0 0 0 0,0 0 0 0 0,0 0 0 0 0,1 0 0 0 0,-1 0 0 0 0,0 0 0 0 0,0 0 0 0 0,1 0 0 0 0,-1 0 0 0 0,0 0 0 0 0,0 0 0 0 0,0 0 0 0 0,1 0 0 0 0,-1 0 0 0 0,0 0 0 0 0,0 0 0 0 0,1 0 0 0 0,-18 0 0 0 0,-22 0 0 0 0,-21 0 0 0 0,-17 0 0 0 0,-12 0 0 0 0,-8 0 0 0 0,-4 0 0 0 0,-1 0 0 0 0,-1 0 0 0 0,1 0 0 0 0,1 0 0 0 0,2 0 0 0 0,-1 0 0 0 0,2 0 0 0 0,-1 0 0 0 0,1 0 0 0 0,0 0 0 0 0,0 0 0 0 0,0 0 0 0 0,0 0 0 0 0,0 0 0 0 0,0 0 0 0 0,0 0 0 0 0,-1 0 0 0 0,1 0 0 0 0,0 0 0 0 0,0 0 0 0 0,-1 0 0 0 0,1 0 0 0 0,0 0 0 0 0,0 0 0 0 0,-1 0 0 0 0,1 0 0 0 0,0 0 0 0 0,0 0 0 0 0,0 0 0 0 0,16 0 0 0 0,23 0 0 0 0,21 0 0 0 0,17 0 0 0 0,12 0 0 0 0,8 0 0 0 0,4 0 0 0 0,1 0 0 0 0,1 0 0 0 0,-1 0 0 0 0,-1 0 0 0 0,-1 0 0 0 0,-1 0 0 0 0,-1 0 0 0 0,1 0 0 0 0,-1 0 0 0 0,0 0 0 0 0,0 0 0 0 0,0 0 0 0 0,0 0 0 0 0,0 0 0 0 0,0 0 0 0 0,1 0 0 0 0,-1 0 0 0 0,0 0 0 0 0,0 0 0 0 0,1 0 0 0 0,-1 0 0 0 0,0 0 0 0 0,0 0 0 0 0,0 0 0 0 0,1 0 0 0 0,-1 0 0 0 0,0 0 0 0 0,0 0 0 0 0,1 0 0 0 0,-1 0 0 0 0,0 0 0 0 0,0 0 0 0 0,0 0 0 0 0,1 0 0 0 0,-1 0 0 0 0,0 0 0 0 0,0 0 0 0 0,-8 8 0 0 0,-19 3 0 0 0,-23 0 0 0 0,-18-3 0 0 0,-16-2 0 0 0,-9-2 0 0 0,-6-2 0 0 0,-2-1 0 0 0,-2-1 0 0 0,1 0 0 0 0,1-1 0 0 0,0 1 0 0 0,2-1 0 0 0,0 1 0 0 0,1 0 0 0 0,-1 0 0 0 0,1 0 0 0 0,0 0 0 0 0,0 0 0 0 0,0 0 0 0 0,0 0 0 0 0,0 0 0 0 0,0 0 0 0 0,-1 0 0 0 0,1 0 0 0 0,0 0 0 0 0,0 0 0 0 0,-1 0 0 0 0,1 0 0 0 0,0 0 0 0 0,0 0 0 0 0,-1 0 0 0 0,1 0 0 0 0,0 0 0 0 0,0 0 0 0 0,0 0 0 0 0,-1 0 0 0 0,1 0 0 0 0,0 0 0 0 0,0 0 0 0 0,-1 0 0 0 0,1 0 0 0 0,0 0 0 0 0,8 8 0 0 0,20 3 0 0 0,21 0 0 0 0,20-3 0 0 0,14-2 0 0 0,10-2 0 0 0,6-2 0 0 0,3-1 0 0 0,0-1 0 0 0,0 0 0 0 0,0-1 0 0 0,-2 1 0 0 0,0-1 0 0 0,-2 1 0 0 0,1 0 0 0 0,-1 0 0 0 0,0 0 0 0 0,0 0 0 0 0,0 0 0 0 0,0 0 0 0 0,0 0 0 0 0,1 0 0 0 0,-1 0 0 0 0,0 0 0 0 0,0 0 0 0 0,1 0 0 0 0,-1 0 0 0 0,0 0 0 0 0,0 0 0 0 0,0 0 0 0 0,1 0 0 0 0,-1 0 0 0 0,0 0 0 0 0,0 0 0 0 0,1 0 0 0 0,-1 0 0 0 0,0 0 0 0 0,0 0 0 0 0,0 0 0 0 0,1 0 0 0 0,-1 0 0 0 0,0 0 0 0 0,0 0 0 0 0,1 0 0 0 0,-1 0 0 0 0,0 0 0 0 0,0 0 0 0 0,0 0 0 0 0,1 0 0 0 0,-1 0 0 0 0,0 0 0 0 0,0 0 0 0 0,1 0 0 0 0,-1 0 0 0 0,0 0 0 0 0,0 0 0 0 0,1 0 0 0 0,-10 8 0 0 0,-18 3 0 0 0,-23 0 0 0 0,-18-2 0 0 0,-15-3 0 0 0,-10-2 0 0 0,-6-2 0 0 0,-3-2 0 0 0,-1 0 0 0 0,10 8 0 0 0,2 3 0 0 0,2-1 0 0 0,-2-2 0 0 0,-2-2 0 0 0,-2-2 0 0 0,-1-2 0 0 0,-1-2 0 0 0,-1 0 0 0 0,-1 0 0 0 0,1 0 0 0 0,-1-1 0 0 0,1 1 0 0 0,-1 0 0 0 0,1-1 0 0 0,-1 1 0 0 0,1 0 0 0 0,0 0 0 0 0,0 0 0 0 0,-1 0 0 0 0,1 0 0 0 0,0 0 0 0 0,-9 0 0 0 0,-2 0 0 0 0,0 0 0 0 0,3 0 0 0 0,1 0 0 0 0,3 0 0 0 0,2 0 0 0 0,1 0 0 0 0,1 0 0 0 0,0 0 0 0 0,0 0 0 0 0,0 0 0 0 0,0 0 0 0 0,1 0 0 0 0,-2 0 0 0 0,1 0 0 0 0,0 0 0 0 0,0 0 0 0 0,0 0 0 0 0,-1 0 0 0 0,1 0 0 0 0,0 0 0 0 0,0 0 0 0 0,-1 0 0 0 0,1 0 0 0 0,17 0 0 0 0,22 0 0 0 0,21 0 0 0 0,17 0 0 0 0,12 0 0 0 0,8 0 0 0 0,4 0 0 0 0,1 0 0 0 0,1 0 0 0 0,-2 0 0 0 0,117 0 0 0 0,38 0 0 0 0,-8 0 0 0 0,-29 0 0 0 0,-36 0 0 0 0,-32 0 0 0 0,-25 0 0 0 0,-17 0 0 0 0,-10 0 0 0 0,-6 0 0 0 0,-2 0 0 0 0,1 0 0 0 0,1 0 0 0 0,2 0 0 0 0,0 0 0 0 0,2 0 0 0 0,1 0 0 0 0,0 0 0 0 0,1 0 0 0 0,-1 0 0 0 0,1 0 0 0 0,-1 0 0 0 0,1 0 0 0 0,-1 0 0 0 0,0 0 0 0 0,0 0 0 0 0,1 0 0 0 0,-1 0 0 0 0,0 0 0 0 0,0 0 0 0 0,1 0 0 0 0,-1 0 0 0 0,0 0 0 0 0,0 0 0 0 0,0 0 0 0 0,1 0 0 0 0,-1 0 0 0 0,-17 0 0 0 0,-21 0 0 0 0,-22 0 0 0 0,-18 0 0 0 0,-11 0 0 0 0,-8 0 0 0 0,-4 0 0 0 0,-1 0 0 0 0,-1 0 0 0 0,2 0 0 0 0,0 0 0 0 0,1 0 0 0 0,1 0 0 0 0,0 0 0 0 0,1 0 0 0 0,0 0 0 0 0,0 0 0 0 0,0 0 0 0 0,-1 0 0 0 0,1 0 0 0 0,0 0 0 0 0,0 0 0 0 0,0 0 0 0 0,0 0 0 0 0,-1 0 0 0 0,1 0 0 0 0,0 0 0 0 0,0 0 0 0 0,-1 0 0 0 0,1 0 0 0 0,0 0 0 0 0,0 0 0 0 0,0 0 0 0 0,-1 0 0 0 0,1 0 0 0 0,0 0 0 0 0,0 0 0 0 0,-1 0 0 0 0,1 0 0 0 0,0 0 0 0 0,0 0 0 0 0,0 0 0 0 0,-1 0 0 0 0,1 0 0 0 0,0 0 0 0 0,0 0 0 0 0,-1 0 0 0 0,1 0 0 0 0,0 0 0 0 0,0 0 0 0 0,-1 0 0 0 0,18 0 0 0 0,22 0 0 0 0,21 0 0 0 0,17 0 0 0 0,12 0 0 0 0,8 0 0 0 0,4 0 0 0 0,1 0 0 0 0,1 0 0 0 0,-1 0 0 0 0,-1 0 0 0 0,-10-8 0 0 0,-3-3 0 0 0,0 0 0 0 0,2 3 0 0 0,2 2 0 0 0,2 2 0 0 0,2 2 0 0 0,2 1 0 0 0,0 1 0 0 0,0 0 0 0 0,1 1 0 0 0,-1-1 0 0 0,1 1 0 0 0,0-1 0 0 0,-1 0 0 0 0,9 0 0 0 0,2 0 0 0 0,0 0 0 0 0,-2 0 0 0 0,-3 0 0 0 0,-2 0 0 0 0,-2 0 0 0 0,-1 0 0 0 0,-1 0 0 0 0,0 0 0 0 0,0 0 0 0 0,0 0 0 0 0,0 0 0 0 0,0 0 0 0 0,0 0 0 0 0,0 0 0 0 0,0 0 0 0 0,0 0 0 0 0,9 0 0 0 0,2 0 0 0 0,0 0 0 0 0,-2 0 0 0 0,-3 0 0 0 0,-2 0 0 0 0,-2 0 0 0 0,-1-8 0 0 0,0-3 0 0 0,-1 0 0 0 0,-1 3 0 0 0,1 1 0 0 0,0 4 0 0 0,0 1 0 0 0,0 1 0 0 0,0 1 0 0 0,0 0 0 0 0,0 1 0 0 0,1-1 0 0 0,-1 0 0 0 0,0 1 0 0 0,0-1 0 0 0,1 0 0 0 0,-1 0 0 0 0,0 0 0 0 0,0 0 0 0 0,-16 0 0 0 0,-23 0 0 0 0,-21 0 0 0 0,-17 0 0 0 0,-12 0 0 0 0,-8 0 0 0 0,-4 0 0 0 0,-2 0 0 0 0,1 0 0 0 0,0 0 0 0 0,1 0 0 0 0,1 0 0 0 0,1 0 0 0 0,1 0 0 0 0,-1 0 0 0 0,1 0 0 0 0,0 0 0 0 0,0 0 0 0 0,0 0 0 0 0,0 0 0 0 0,0 0 0 0 0,0 0 0 0 0,-1 0 0 0 0,1 0 0 0 0,0 0 0 0 0,0 0 0 0 0,-1 0 0 0 0,1 0 0 0 0,0 0 0 0 0,0 0 0 0 0,-1 0 0 0 0,1 0 0 0 0,0 0 0 0 0,0 0 0 0 0,0 0 0 0 0,-1 0 0 0 0,1 0 0 0 0,0 0 0 0 0,0 0 0 0 0,-1 0 0 0 0,18-8 0 0 0,22-4 0 0 0,21 2 0 0 0,17 1 0 0 0,12 3 0 0 0,8 2 0 0 0,4 2 0 0 0,1 2 0 0 0,1 0 0 0 0,-1 0 0 0 0,-1 0 0 0 0,-2 1 0 0 0,1-1 0 0 0,-2 1 0 0 0,1-1 0 0 0,-1 0 0 0 0,0 0 0 0 0,0 0 0 0 0,0 0 0 0 0,0 0 0 0 0,0 0 0 0 0,0 0 0 0 0,0 0 0 0 0,1 0 0 0 0,-1 0 0 0 0,0 0 0 0 0,0 0 0 0 0,1 0 0 0 0,-1 0 0 0 0,0 0 0 0 0,0 0 0 0 0,1 0 0 0 0,-1 0 0 0 0,0 0 0 0 0,0 0 0 0 0,0 0 0 0 0,1 0 0 0 0,-1 0 0 0 0,0 0 0 0 0,0 0 0 0 0,1 0 0 0 0,-1 0 0 0 0,0 0 0 0 0,0 0 0 0 0,0 0 0 0 0,1 0 0 0 0,-1 0 0 0 0,0 0 0 0 0,0 0 0 0 0,1 0 0 0 0,-1 0 0 0 0,0 0 0 0 0,0 0 0 0 0,0 0 0 0 0,-16 0 0 0 0,-23 0 0 0 0,-21 0 0 0 0,-17 0 0 0 0,-12 0 0 0 0,-8 0 0 0 0,-4 0 0 0 0,-1 0 0 0 0,-1 0 0 0 0,1 0 0 0 0,1 0 0 0 0,1 0 0 0 0,1 0 0 0 0,1 0 0 0 0,-1 0 0 0 0,1 0 0 0 0,0 0 0 0 0,0 0 0 0 0,0 0 0 0 0,0 0 0 0 0,0 0 0 0 0,0 0 0 0 0,-1 0 0 0 0,1 0 0 0 0,0 0 0 0 0,0 0 0 0 0,0 0 0 0 0,-1 0 0 0 0,1 0 0 0 0,0 0 0 0 0,0 0 0 0 0,-1 0 0 0 0,1 0 0 0 0,0 0 0 0 0,0 0 0 0 0,0 0 0 0 0,-1 0 0 0 0,1 0 0 0 0,0 0 0 0 0,0 0 0 0 0,-1 0 0 0 0,1 0 0 0 0,0 0 0 0 0,0 0 0 0 0,-1 0 0 0 0,1 0 0 0 0,0 0 0 0 0,0 8 0 0 0,16 3 0 0 0,23 0 0 0 0,21-3 0 0 0,17-2 0 0 0,12-2 0 0 0,8-2 0 0 0,4-1 0 0 0,2-1 0 0 0,-1 0 0 0 0,0-1 0 0 0,-1 1 0 0 0,-1-1 0 0 0,-1 1 0 0 0,0 0 0 0 0,-1 0 0 0 0,0 0 0 0 0,0 0 0 0 0,0 0 0 0 0,0 0 0 0 0,0 0 0 0 0,0 0 0 0 0,1 0 0 0 0,-1 0 0 0 0,0 8 0 0 0,0 3 0 0 0,1 0 0 0 0,-1-2 0 0 0,0-3 0 0 0,0-2 0 0 0,0-2 0 0 0,1-2 0 0 0,-1 0 0 0 0,0 0 0 0 0,0 0 0 0 0,1-1 0 0 0,-1 1 0 0 0,0-1 0 0 0,0 1 0 0 0,0 0 0 0 0,1 0 0 0 0,-18 0 0 0 0,-22 0 0 0 0,-21 0 0 0 0,-17 0 0 0 0,-12 0 0 0 0,-8 0 0 0 0,-4 0 0 0 0,-1 0 0 0 0,-1 0 0 0 0,1 0 0 0 0,2 0 0 0 0,0 0 0 0 0,1 0 0 0 0,0 0 0 0 0,1 0 0 0 0,-1 0 0 0 0,-7 0 0 0 0,-3 0 0 0 0,0 0 0 0 0,3 0 0 0 0,1 0 0 0 0,3 0 0 0 0,2 0 0 0 0,1 0 0 0 0,1 0 0 0 0,0 0 0 0 0,0 0 0 0 0,0 0 0 0 0,1 0 0 0 0,-10 0 0 0 0,-2 0 0 0 0,0 0 0 0 0,3 0 0 0 0,1 0 0 0 0,3 0 0 0 0,2 0 0 0 0,1 0 0 0 0,1 0 0 0 0,0 0 0 0 0,0 0 0 0 0,0 0 0 0 0,0 0 0 0 0,0 0 0 0 0,0 0 0 0 0,0 0 0 0 0,0 0 0 0 0,0 0 0 0 0,0 0 0 0 0,-1 0 0 0 0,18 0 0 0 0,22 0 0 0 0,21 0 0 0 0,17 0 0 0 0,12 0 0 0 0,8 0 0 0 0,4 0 0 0 0,1 0 0 0 0,1 0 0 0 0,-1 0 0 0 0,-2 0 0 0 0,0 0 0 0 0,0 0 0 0 0,-2 0 0 0 0,0 0 0 0 0,1 0 0 0 0,-1 0 0 0 0,0 0 0 0 0,0 0 0 0 0,0 0 0 0 0,0 0 0 0 0,0 0 0 0 0,0 0 0 0 0,1 0 0 0 0,-1 0 0 0 0,0 0 0 0 0,0 0 0 0 0,1 0 0 0 0,-1 0 0 0 0,0 0 0 0 0,0 0 0 0 0,0 0 0 0 0,1 0 0 0 0,-1 0 0 0 0,0 0 0 0 0,0 0 0 0 0,1 0 0 0 0,-1 0 0 0 0,0 0 0 0 0,0 0 0 0 0,9 0 0 0 0,2 0 0 0 0,0 0 0 0 0,-2 0 0 0 0,-3 0 0 0 0,-2 0 0 0 0,-2 0 0 0 0,-9 9 0 0 0,-4 2 0 0 0,0-1 0 0 0,3-1 0 0 0,-15-3 0 0 0,-20-2 0 0 0,-20-2 0 0 0,-15-1 0 0 0,-11-1 0 0 0,-8-1 0 0 0,-3 1 0 0 0,-2-1 0 0 0,0 1 0 0 0,0 0 0 0 0,2-1 0 0 0,0 1 0 0 0,1 0 0 0 0,0 0 0 0 0,1 0 0 0 0,0 0 0 0 0,-1 0 0 0 0,1 0 0 0 0,0 0 0 0 0,0 0 0 0 0,0 0 0 0 0,0 0 0 0 0,0 0 0 0 0,-1 0 0 0 0,1 0 0 0 0,0 0 0 0 0,0 0 0 0 0,0 0 0 0 0,-1 0 0 0 0,1 0 0 0 0,0 0 0 0 0,8 9 0 0 0,3 2 0 0 0,-1 0 0 0 0,15-3 0 0 0,20-2 0 0 0,19-2 0 0 0,15-2 0 0 0,11-1 0 0 0,7-1 0 0 0,4-1 0 0 0,1 1 0 0 0,0 0 0 0 0,-1-1 0 0 0,0 1 0 0 0,-2 0 0 0 0,1 0 0 0 0,-2 0 0 0 0,9 0 0 0 0,2 0 0 0 0,0 0 0 0 0,-3 0 0 0 0,-1 0 0 0 0,-4 0 0 0 0,0 0 0 0 0,-2 0 0 0 0,-1 0 0 0 0,0 0 0 0 0,-1 0 0 0 0,1 0 0 0 0,0 0 0 0 0,0 0 0 0 0,0 0 0 0 0,-17 0 0 0 0,-21 0 0 0 0,-22 0 0 0 0,-17 0 0 0 0,-13 0 0 0 0,-7 0 0 0 0,-3 0 0 0 0,-3 0 0 0 0,1 0 0 0 0,0 0 0 0 0,1 0 0 0 0,1 0 0 0 0,1 0 0 0 0,0 0 0 0 0,1 0 0 0 0,0 0 0 0 0,0 0 0 0 0,0 0 0 0 0,0 0 0 0 0,0 0 0 0 0,-1 0 0 0 0,1 0 0 0 0,0 0 0 0 0,0 0 0 0 0,0 0 0 0 0,-1 0 0 0 0,1 0 0 0 0,0 0 0 0 0,0 0 0 0 0,-1 0 0 0 0,1 0 0 0 0,0 0 0 0 0,0 0 0 0 0,-1 0 0 0 0,1 0 0 0 0,0 0 0 0 0,0 0 0 0 0,0 0 0 0 0,-1 0 0 0 0,1 0 0 0 0,0 0 0 0 0,0 0 0 0 0,16 0 0 0 0,23 0 0 0 0,21 0 0 0 0,17 0 0 0 0,12 0 0 0 0,8 0 0 0 0,4 0 0 0 0,-7-9 0 0 0,-2-2 0 0 0,-1 1 0 0 0,1 1 0 0 0,2 3 0 0 0,1 2 0 0 0,2 2 0 0 0,0 1 0 0 0,2 1 0 0 0,-1 1 0 0 0,0-1 0 0 0,1 1 0 0 0,-1-1 0 0 0,1 0 0 0 0,-1 0 0 0 0,1 0 0 0 0,-1 1 0 0 0,0-1 0 0 0,0 0 0 0 0,0-1 0 0 0,1 1 0 0 0,-1 0 0 0 0,0 0 0 0 0,0 0 0 0 0,1 0 0 0 0,-1 0 0 0 0,0 0 0 0 0,0 0 0 0 0,0 0 0 0 0,1 0 0 0 0,-1 0 0 0 0,0 0 0 0 0,0 0 0 0 0,1 0 0 0 0,-18 0 0 0 0,-22 0 0 0 0,-21 0 0 0 0,-17 0 0 0 0,-12 0 0 0 0,-8 0 0 0 0,-4 0 0 0 0,-1 0 0 0 0,-1 0 0 0 0,1 0 0 0 0,1 0 0 0 0,2 0 0 0 0,-1 0 0 0 0,10-8 0 0 0,3-3 0 0 0,-1 0 0 0 0,-1 3 0 0 0,-3 2 0 0 0,-2 2 0 0 0,-2 2 0 0 0,7-7 0 0 0,2-2 0 0 0,-1 0 0 0 0,-2 3 0 0 0,-3 3 0 0 0,-2 1 0 0 0,-1 2 0 0 0,-2 2 0 0 0,0 0 0 0 0,-1 0 0 0 0,0 1 0 0 0,1-1 0 0 0,8-8 0 0 0,2-3 0 0 0,0 1 0 0 0,-1 1 0 0 0,-4 3 0 0 0,-1 3 0 0 0,-2 0 0 0 0,-2 3 0 0 0,0 0 0 0 0,0 0 0 0 0,7-8 0 0 0,4-3 0 0 0,-1 1 0 0 0,-2 2 0 0 0,-2 2 0 0 0,-3 2 0 0 0,-1 2 0 0 0,15 2 0 0 0,22-1 0 0 0,21 2 0 0 0,16-1 0 0 0,13 1 0 0 0,8-1 0 0 0,3 0 0 0 0,2 0 0 0 0,1 1 0 0 0,-1-1 0 0 0,-1 0 0 0 0,-1 0 0 0 0,-1 0 0 0 0,-1 0 0 0 0,-8-9 0 0 0,-3-2 0 0 0,1 0 0 0 0,1 3 0 0 0,3 2 0 0 0,3 2 0 0 0,1 2 0 0 0,1 1 0 0 0,1 1 0 0 0,1 1 0 0 0,0-1 0 0 0,-1 0 0 0 0,1 1 0 0 0,-1-1 0 0 0,1 0 0 0 0,-1 0 0 0 0,0 0 0 0 0,1 0 0 0 0,-1 0 0 0 0,0 0 0 0 0,0 0 0 0 0,0 0 0 0 0,1 0 0 0 0,-1 0 0 0 0,0 0 0 0 0,0 0 0 0 0,0 0 0 0 0,1 0 0 0 0,-1 0 0 0 0,-17 0 0 0 0,-21 0 0 0 0,-22 0 0 0 0,-18 0 0 0 0,-11 0 0 0 0,-8 0 0 0 0,-4 0 0 0 0,-1 0 0 0 0,-1 0 0 0 0,2 0 0 0 0,0 0 0 0 0,1 0 0 0 0,1 0 0 0 0,0 0 0 0 0,1 0 0 0 0,0 0 0 0 0,0 0 0 0 0,0 0 0 0 0,0 0 0 0 0,-1 0 0 0 0,1 0 0 0 0,0 0 0 0 0,0 0 0 0 0,0 0 0 0 0,-1 0 0 0 0,1 0 0 0 0,0 0 0 0 0,0 0 0 0 0,-1 0 0 0 0,10-8 0 0 0,18-3 0 0 0,23 0 0 0 0,18 3 0 0 0,15 2 0 0 0,10 2 0 0 0,6 2 0 0 0,3 1 0 0 0,1 1 0 0 0,-1 0 0 0 0,-1 1 0 0 0,-1-1 0 0 0,0 1 0 0 0,-1-1 0 0 0,-1 0 0 0 0,1 0 0 0 0,-1 0 0 0 0,0 0 0 0 0,0 0 0 0 0,0 0 0 0 0,0 0 0 0 0,0 0 0 0 0,0 0 0 0 0,1 0 0 0 0,-1 0 0 0 0,0 0 0 0 0,0 0 0 0 0,0 0 0 0 0,1 0 0 0 0,-1 0 0 0 0,-17 0 0 0 0,-21 0 0 0 0,-22 0 0 0 0,-18 0 0 0 0,-11 0 0 0 0,-8 0 0 0 0,-4 0 0 0 0,-1 0 0 0 0,-1 0 0 0 0,2 0 0 0 0,8 8 0 0 0,4 4 0 0 0,18-2 0 0 0,19-1 0 0 0,20-3 0 0 0,16-2 0 0 0,9-2 0 0 0,7-2 0 0 0,3 0 0 0 0,1 0 0 0 0,0 0 0 0 0,0-1 0 0 0,-2 1 0 0 0,0 0 0 0 0,-1-1 0 0 0,-1 1 0 0 0,1 0 0 0 0,-1 0 0 0 0,-17 0 0 0 0,-22 0 0 0 0,-21 0 0 0 0,-17 0 0 0 0,-13 0 0 0 0,-7 0 0 0 0,-3 0 0 0 0,-3 0 0 0 0,1 0 0 0 0,0 0 0 0 0,1 0 0 0 0,1 0 0 0 0,1 0 0 0 0,0 0 0 0 0,1 0 0 0 0,0 0 0 0 0,0 0 0 0 0,0 0 0 0 0,0 0 0 0 0,0 0 0 0 0,-1 0 0 0 0,1 0 0 0 0,0 0 0 0 0,0 0 0 0 0,16 0 0 0 0,23 0 0 0 0,21 0 0 0 0,17 0 0 0 0,12 0 0 0 0,8 0 0 0 0,4 0 0 0 0,2 0 0 0 0,-9 9 0 0 0,-20 2 0 0 0,-23-1 0 0 0,-20-1 0 0 0,-15-3 0 0 0,-11-2 0 0 0,-6-2 0 0 0,-2-1 0 0 0,-2-1 0 0 0,1-1 0 0 0,0 1 0 0 0,2-1 0 0 0,8 1-16383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47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8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7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13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8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53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6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4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28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customXml" Target="../ink/ink2.xml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6FE07-9D57-49D4-8928-B2E3A8846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7972" y="876526"/>
            <a:ext cx="10048631" cy="1186092"/>
          </a:xfrm>
        </p:spPr>
        <p:txBody>
          <a:bodyPr>
            <a:normAutofit/>
          </a:bodyPr>
          <a:lstStyle/>
          <a:p>
            <a:r>
              <a:rPr lang="en-ID">
                <a:cs typeface="Calibri Light"/>
              </a:rPr>
              <a:t>Web Programming</a:t>
            </a:r>
            <a:endParaRPr lang="en-ID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31E13-347A-4C3E-83FB-E52A57E5C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0743" y="5235009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D" err="1">
                <a:solidFill>
                  <a:srgbClr val="FFFFFF"/>
                </a:solidFill>
                <a:cs typeface="Calibri Light"/>
              </a:rPr>
              <a:t>WEbsite</a:t>
            </a:r>
            <a:r>
              <a:rPr lang="en-ID">
                <a:solidFill>
                  <a:srgbClr val="FFFFFF"/>
                </a:solidFill>
                <a:cs typeface="Calibri Light"/>
              </a:rPr>
              <a:t> </a:t>
            </a:r>
            <a:r>
              <a:rPr lang="en-ID" err="1">
                <a:solidFill>
                  <a:srgbClr val="FFFFFF"/>
                </a:solidFill>
                <a:cs typeface="Calibri Light"/>
              </a:rPr>
              <a:t>penyedia</a:t>
            </a:r>
            <a:r>
              <a:rPr lang="en-ID">
                <a:solidFill>
                  <a:srgbClr val="FFFFFF"/>
                </a:solidFill>
                <a:cs typeface="Calibri Light"/>
              </a:rPr>
              <a:t> </a:t>
            </a:r>
            <a:r>
              <a:rPr lang="en-ID" err="1">
                <a:solidFill>
                  <a:srgbClr val="FFFFFF"/>
                </a:solidFill>
                <a:cs typeface="Calibri Light"/>
              </a:rPr>
              <a:t>gambar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A86FD1CE-98A0-45A4-8898-6E22B57FBABA}"/>
              </a:ext>
            </a:extLst>
          </p:cNvPr>
          <p:cNvSpPr txBox="1"/>
          <p:nvPr/>
        </p:nvSpPr>
        <p:spPr>
          <a:xfrm>
            <a:off x="1183341" y="1981200"/>
            <a:ext cx="52981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d-ID" dirty="0"/>
              <a:t>Gabriel Ivan </a:t>
            </a:r>
            <a:r>
              <a:rPr lang="id-ID" dirty="0" err="1"/>
              <a:t>Setyaputra</a:t>
            </a:r>
            <a:r>
              <a:rPr lang="id-ID" dirty="0"/>
              <a:t>  | 535180023</a:t>
            </a:r>
            <a:endParaRPr lang="id-ID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d-ID" dirty="0">
                <a:cs typeface="Calibri" panose="020F0502020204030204"/>
              </a:rPr>
              <a:t>Ian </a:t>
            </a:r>
            <a:r>
              <a:rPr lang="id-ID" dirty="0" err="1">
                <a:cs typeface="Calibri" panose="020F0502020204030204"/>
              </a:rPr>
              <a:t>Keefe</a:t>
            </a:r>
            <a:r>
              <a:rPr lang="id-ID" dirty="0">
                <a:cs typeface="Calibri" panose="020F0502020204030204"/>
              </a:rPr>
              <a:t>                           | 535180048</a:t>
            </a:r>
          </a:p>
          <a:p>
            <a:pPr marL="285750" indent="-285750">
              <a:buFont typeface="Arial"/>
              <a:buChar char="•"/>
            </a:pPr>
            <a:r>
              <a:rPr lang="id-ID" dirty="0">
                <a:cs typeface="Calibri" panose="020F0502020204030204"/>
              </a:rPr>
              <a:t>Hendrawan </a:t>
            </a:r>
            <a:r>
              <a:rPr lang="id-ID" dirty="0" err="1">
                <a:cs typeface="Calibri" panose="020F0502020204030204"/>
              </a:rPr>
              <a:t>Cahyady</a:t>
            </a:r>
            <a:r>
              <a:rPr lang="id-ID" dirty="0">
                <a:cs typeface="Calibri" panose="020F0502020204030204"/>
              </a:rPr>
              <a:t>       | 535180038</a:t>
            </a:r>
          </a:p>
          <a:p>
            <a:pPr marL="285750" indent="-285750">
              <a:buFont typeface="Arial"/>
              <a:buChar char="•"/>
            </a:pPr>
            <a:r>
              <a:rPr lang="id-ID" dirty="0">
                <a:cs typeface="Calibri" panose="020F0502020204030204"/>
              </a:rPr>
              <a:t>Agus Toni                           | 535180050</a:t>
            </a:r>
          </a:p>
          <a:p>
            <a:pPr marL="285750" indent="-285750">
              <a:buFont typeface="Arial"/>
              <a:buChar char="•"/>
            </a:pPr>
            <a:r>
              <a:rPr lang="id-ID" dirty="0">
                <a:cs typeface="Calibri" panose="020F0502020204030204"/>
              </a:rPr>
              <a:t>Andre Sumarna                | 535180036</a:t>
            </a:r>
          </a:p>
        </p:txBody>
      </p:sp>
    </p:spTree>
    <p:extLst>
      <p:ext uri="{BB962C8B-B14F-4D97-AF65-F5344CB8AC3E}">
        <p14:creationId xmlns:p14="http://schemas.microsoft.com/office/powerpoint/2010/main" val="757888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6E43-7778-40EC-81D7-9426430B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BDA656A-A361-44AC-A314-41E3F6E55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412" y="292980"/>
            <a:ext cx="9161758" cy="5892415"/>
          </a:xfrm>
        </p:spPr>
      </p:pic>
    </p:spTree>
    <p:extLst>
      <p:ext uri="{BB962C8B-B14F-4D97-AF65-F5344CB8AC3E}">
        <p14:creationId xmlns:p14="http://schemas.microsoft.com/office/powerpoint/2010/main" val="160320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2585-DFAC-4778-ADC1-85F77146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B7070E7-C950-473E-B8BC-58A56958A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067" y="379244"/>
            <a:ext cx="8723505" cy="5489850"/>
          </a:xfrm>
        </p:spPr>
      </p:pic>
    </p:spTree>
    <p:extLst>
      <p:ext uri="{BB962C8B-B14F-4D97-AF65-F5344CB8AC3E}">
        <p14:creationId xmlns:p14="http://schemas.microsoft.com/office/powerpoint/2010/main" val="120247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9D10-AB76-4CB2-93E5-3EC4884B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629B8B-9766-460C-9A21-90861CB09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419" y="285587"/>
            <a:ext cx="10147539" cy="5970521"/>
          </a:xfrm>
        </p:spPr>
      </p:pic>
    </p:spTree>
    <p:extLst>
      <p:ext uri="{BB962C8B-B14F-4D97-AF65-F5344CB8AC3E}">
        <p14:creationId xmlns:p14="http://schemas.microsoft.com/office/powerpoint/2010/main" val="329155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3883-B083-4485-8FA7-19945CC2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7291A1-89E2-40C7-BEF4-537AE526F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300" y="292980"/>
            <a:ext cx="10060359" cy="5576114"/>
          </a:xfrm>
        </p:spPr>
      </p:pic>
    </p:spTree>
    <p:extLst>
      <p:ext uri="{BB962C8B-B14F-4D97-AF65-F5344CB8AC3E}">
        <p14:creationId xmlns:p14="http://schemas.microsoft.com/office/powerpoint/2010/main" val="196937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EF5DB5C-9C1C-446A-A531-3EF3B3AD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err="1">
                <a:ea typeface="+mj-lt"/>
                <a:cs typeface="+mj-lt"/>
              </a:rPr>
              <a:t>Sign</a:t>
            </a:r>
            <a:r>
              <a:rPr lang="id-ID">
                <a:ea typeface="+mj-lt"/>
                <a:cs typeface="+mj-lt"/>
              </a:rPr>
              <a:t> in &amp; </a:t>
            </a:r>
            <a:r>
              <a:rPr lang="id-ID" err="1">
                <a:ea typeface="+mj-lt"/>
                <a:cs typeface="+mj-lt"/>
              </a:rPr>
              <a:t>Sign</a:t>
            </a:r>
            <a:r>
              <a:rPr lang="id-ID">
                <a:ea typeface="+mj-lt"/>
                <a:cs typeface="+mj-lt"/>
              </a:rPr>
              <a:t> </a:t>
            </a:r>
            <a:r>
              <a:rPr lang="id-ID" err="1">
                <a:ea typeface="+mj-lt"/>
                <a:cs typeface="+mj-lt"/>
              </a:rPr>
              <a:t>up</a:t>
            </a:r>
          </a:p>
        </p:txBody>
      </p:sp>
      <p:pic>
        <p:nvPicPr>
          <p:cNvPr id="7" name="Gambar 7" descr="Sebuah gambar berisi teks&#10;&#10;Deskripsi dibuat secara otomatis">
            <a:extLst>
              <a:ext uri="{FF2B5EF4-FFF2-40B4-BE49-F238E27FC236}">
                <a16:creationId xmlns:a16="http://schemas.microsoft.com/office/drawing/2014/main" id="{92B23029-9397-4F7C-9C55-42234789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1" y="1529529"/>
            <a:ext cx="5107353" cy="4922404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7C838123-135B-4E2A-AEDC-EE7FA87E23E3}"/>
              </a:ext>
            </a:extLst>
          </p:cNvPr>
          <p:cNvSpPr txBox="1"/>
          <p:nvPr/>
        </p:nvSpPr>
        <p:spPr>
          <a:xfrm>
            <a:off x="5867400" y="2047631"/>
            <a:ext cx="45602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d-ID" err="1"/>
              <a:t>Router</a:t>
            </a:r>
            <a:r>
              <a:rPr lang="id-ID"/>
              <a:t> untuk menampilkan halaman </a:t>
            </a:r>
            <a:r>
              <a:rPr lang="id-ID" err="1"/>
              <a:t>login</a:t>
            </a:r>
            <a:endParaRPr lang="id-ID">
              <a:cs typeface="Calibri"/>
            </a:endParaRPr>
          </a:p>
          <a:p>
            <a:r>
              <a:rPr lang="id-ID">
                <a:cs typeface="Calibri"/>
              </a:rPr>
              <a:t>Parameter </a:t>
            </a:r>
            <a:r>
              <a:rPr lang="id-ID" err="1">
                <a:cs typeface="Calibri"/>
              </a:rPr>
              <a:t>sign</a:t>
            </a:r>
            <a:r>
              <a:rPr lang="id-ID">
                <a:cs typeface="Calibri"/>
              </a:rPr>
              <a:t>/:mode ada 2 jenis :</a:t>
            </a:r>
          </a:p>
          <a:p>
            <a:r>
              <a:rPr lang="id-ID">
                <a:cs typeface="Calibri"/>
              </a:rPr>
              <a:t>In untuk masuk ke </a:t>
            </a:r>
            <a:r>
              <a:rPr lang="id-ID" err="1">
                <a:cs typeface="Calibri"/>
              </a:rPr>
              <a:t>page</a:t>
            </a:r>
            <a:r>
              <a:rPr lang="id-ID">
                <a:cs typeface="Calibri"/>
              </a:rPr>
              <a:t> </a:t>
            </a:r>
            <a:r>
              <a:rPr lang="id-ID" err="1">
                <a:cs typeface="Calibri"/>
              </a:rPr>
              <a:t>login</a:t>
            </a:r>
          </a:p>
          <a:p>
            <a:r>
              <a:rPr lang="id-ID" err="1">
                <a:cs typeface="Calibri"/>
              </a:rPr>
              <a:t>Up</a:t>
            </a:r>
            <a:r>
              <a:rPr lang="id-ID">
                <a:cs typeface="Calibri"/>
              </a:rPr>
              <a:t> untuk masuk ke </a:t>
            </a:r>
            <a:r>
              <a:rPr lang="id-ID" err="1">
                <a:cs typeface="Calibri"/>
              </a:rPr>
              <a:t>page</a:t>
            </a:r>
            <a:r>
              <a:rPr lang="id-ID">
                <a:cs typeface="Calibri"/>
              </a:rPr>
              <a:t> register</a:t>
            </a:r>
          </a:p>
        </p:txBody>
      </p:sp>
    </p:spTree>
    <p:extLst>
      <p:ext uri="{BB962C8B-B14F-4D97-AF65-F5344CB8AC3E}">
        <p14:creationId xmlns:p14="http://schemas.microsoft.com/office/powerpoint/2010/main" val="237198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62E7EA8-C18C-4BE0-B58E-FA285E8F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err="1">
                <a:cs typeface="Calibri Light"/>
              </a:rPr>
              <a:t>Sign</a:t>
            </a:r>
            <a:r>
              <a:rPr lang="id-ID">
                <a:cs typeface="Calibri Light"/>
              </a:rPr>
              <a:t> in &amp; </a:t>
            </a:r>
            <a:r>
              <a:rPr lang="id-ID" err="1">
                <a:cs typeface="Calibri Light"/>
              </a:rPr>
              <a:t>Sign</a:t>
            </a:r>
            <a:r>
              <a:rPr lang="id-ID">
                <a:cs typeface="Calibri Light"/>
              </a:rPr>
              <a:t> </a:t>
            </a:r>
            <a:r>
              <a:rPr lang="id-ID" err="1">
                <a:cs typeface="Calibri Light"/>
              </a:rPr>
              <a:t>up</a:t>
            </a:r>
            <a:endParaRPr lang="id-ID" err="1"/>
          </a:p>
        </p:txBody>
      </p:sp>
      <p:pic>
        <p:nvPicPr>
          <p:cNvPr id="5" name="Gambar 5">
            <a:extLst>
              <a:ext uri="{FF2B5EF4-FFF2-40B4-BE49-F238E27FC236}">
                <a16:creationId xmlns:a16="http://schemas.microsoft.com/office/drawing/2014/main" id="{43FCB41E-B397-4FE3-94BD-35E4F60E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4" y="2013697"/>
            <a:ext cx="7368988" cy="397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1B68EC6-97A6-44FA-BFD9-9E7E99E9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err="1">
                <a:ea typeface="+mj-lt"/>
                <a:cs typeface="+mj-lt"/>
              </a:rPr>
              <a:t>Sign</a:t>
            </a:r>
            <a:r>
              <a:rPr lang="id-ID">
                <a:ea typeface="+mj-lt"/>
                <a:cs typeface="+mj-lt"/>
              </a:rPr>
              <a:t> in &amp; </a:t>
            </a:r>
            <a:r>
              <a:rPr lang="id-ID" err="1">
                <a:ea typeface="+mj-lt"/>
                <a:cs typeface="+mj-lt"/>
              </a:rPr>
              <a:t>Sign</a:t>
            </a:r>
            <a:r>
              <a:rPr lang="id-ID">
                <a:ea typeface="+mj-lt"/>
                <a:cs typeface="+mj-lt"/>
              </a:rPr>
              <a:t> </a:t>
            </a:r>
            <a:r>
              <a:rPr lang="id-ID" err="1">
                <a:ea typeface="+mj-lt"/>
                <a:cs typeface="+mj-lt"/>
              </a:rPr>
              <a:t>up</a:t>
            </a:r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C3C7B17E-FC3F-4CB9-99AF-012C1D42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4" y="1915085"/>
            <a:ext cx="7979507" cy="431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7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2" descr="Sebuah gambar berisi teks&#10;&#10;Deskripsi dibuat secara otomatis">
            <a:extLst>
              <a:ext uri="{FF2B5EF4-FFF2-40B4-BE49-F238E27FC236}">
                <a16:creationId xmlns:a16="http://schemas.microsoft.com/office/drawing/2014/main" id="{CCE786F1-491E-4791-AE2A-9D473FF7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938" y="-74100"/>
            <a:ext cx="6221046" cy="6654507"/>
          </a:xfrm>
          <a:prstGeom prst="rect">
            <a:avLst/>
          </a:prstGeom>
        </p:spPr>
      </p:pic>
      <p:pic>
        <p:nvPicPr>
          <p:cNvPr id="4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F340D21D-8D5D-481F-9D66-3BD1F7BEE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85" y="-3701"/>
            <a:ext cx="6729046" cy="4188632"/>
          </a:xfrm>
          <a:prstGeom prst="rect">
            <a:avLst/>
          </a:prstGeom>
        </p:spPr>
      </p:pic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2F77F2CB-FA59-4AAB-A1FB-B3C620BE4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062" y="3473830"/>
            <a:ext cx="4560278" cy="1991186"/>
          </a:xfrm>
          <a:prstGeom prst="rect">
            <a:avLst/>
          </a:prstGeom>
        </p:spPr>
      </p:pic>
      <p:pic>
        <p:nvPicPr>
          <p:cNvPr id="6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8518AA89-7F2F-4BFA-B607-A8BFC356D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061" y="4719794"/>
            <a:ext cx="3720124" cy="190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01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2" descr="Sebuah gambar berisi teks&#10;&#10;Deskripsi dibuat secara otomatis">
            <a:extLst>
              <a:ext uri="{FF2B5EF4-FFF2-40B4-BE49-F238E27FC236}">
                <a16:creationId xmlns:a16="http://schemas.microsoft.com/office/drawing/2014/main" id="{2E442B85-5EAE-4198-9FA5-C889EAEE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984" y="-38456"/>
            <a:ext cx="7393353" cy="42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7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CE270650-D77A-467A-BE41-3810703A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5" y="307807"/>
            <a:ext cx="5625123" cy="6193540"/>
          </a:xfrm>
          <a:prstGeom prst="rect">
            <a:avLst/>
          </a:prstGeom>
        </p:spPr>
      </p:pic>
      <p:pic>
        <p:nvPicPr>
          <p:cNvPr id="6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861A0900-A288-4861-8DA7-DE9E57E3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38" y="303800"/>
            <a:ext cx="5468815" cy="6182014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E2B2A074-49CB-41E8-90A6-8E181456BAA8}"/>
              </a:ext>
            </a:extLst>
          </p:cNvPr>
          <p:cNvSpPr txBox="1"/>
          <p:nvPr/>
        </p:nvSpPr>
        <p:spPr>
          <a:xfrm>
            <a:off x="455246" y="7424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d-ID" err="1"/>
              <a:t>Routing</a:t>
            </a:r>
            <a:r>
              <a:rPr lang="id-ID"/>
              <a:t> untuk </a:t>
            </a:r>
            <a:r>
              <a:rPr lang="id-ID" err="1"/>
              <a:t>collection</a:t>
            </a:r>
            <a:r>
              <a:rPr lang="id-ID"/>
              <a:t> setiap </a:t>
            </a:r>
            <a:r>
              <a:rPr lang="id-ID" err="1"/>
              <a:t>user</a:t>
            </a: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9CB44ED4-D21A-436E-BB83-758A17BD35E2}"/>
              </a:ext>
            </a:extLst>
          </p:cNvPr>
          <p:cNvSpPr txBox="1"/>
          <p:nvPr/>
        </p:nvSpPr>
        <p:spPr>
          <a:xfrm>
            <a:off x="6981092" y="-390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d-ID" err="1"/>
              <a:t>Routing</a:t>
            </a:r>
            <a:r>
              <a:rPr lang="id-ID"/>
              <a:t> untuk foto setiap </a:t>
            </a:r>
            <a:r>
              <a:rPr lang="id-ID" err="1"/>
              <a:t>user</a:t>
            </a:r>
            <a:endParaRPr lang="id-ID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96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87BC9AC-1C91-4A96-86B8-37A2C67B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err="1">
                <a:cs typeface="Calibri Light"/>
              </a:rPr>
              <a:t>Root</a:t>
            </a:r>
          </a:p>
        </p:txBody>
      </p:sp>
      <p:pic>
        <p:nvPicPr>
          <p:cNvPr id="4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0510A03C-FEA1-408B-AA9E-260179D1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643159"/>
            <a:ext cx="4022970" cy="5037067"/>
          </a:xfrm>
          <a:prstGeom prst="rect">
            <a:avLst/>
          </a:prstGeom>
        </p:spPr>
      </p:pic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6FD5BB02-67B8-4405-BC37-022FE004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47" y="2466999"/>
            <a:ext cx="4403969" cy="2305000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CAD09543-76F6-45EE-9A19-9594F131EE93}"/>
              </a:ext>
            </a:extLst>
          </p:cNvPr>
          <p:cNvSpPr txBox="1"/>
          <p:nvPr/>
        </p:nvSpPr>
        <p:spPr>
          <a:xfrm>
            <a:off x="5124938" y="242863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d-ID" err="1"/>
              <a:t>Mongoose</a:t>
            </a:r>
            <a:r>
              <a:rPr lang="id-ID"/>
              <a:t> </a:t>
            </a:r>
            <a:r>
              <a:rPr lang="id-ID" err="1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55688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687DA5-8FB4-4939-AC1A-EDF3A269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>
                <a:cs typeface="Calibri Light"/>
              </a:rPr>
              <a:t>Tampilan </a:t>
            </a:r>
            <a:r>
              <a:rPr lang="id-ID" err="1">
                <a:cs typeface="Calibri Light"/>
              </a:rPr>
              <a:t>Profile</a:t>
            </a:r>
            <a:r>
              <a:rPr lang="id-ID">
                <a:cs typeface="Calibri Light"/>
              </a:rPr>
              <a:t> dan Edit </a:t>
            </a:r>
            <a:r>
              <a:rPr lang="id-ID" err="1">
                <a:cs typeface="Calibri Light"/>
              </a:rPr>
              <a:t>Profile</a:t>
            </a:r>
          </a:p>
        </p:txBody>
      </p:sp>
      <p:pic>
        <p:nvPicPr>
          <p:cNvPr id="3" name="Gambar 3">
            <a:extLst>
              <a:ext uri="{FF2B5EF4-FFF2-40B4-BE49-F238E27FC236}">
                <a16:creationId xmlns:a16="http://schemas.microsoft.com/office/drawing/2014/main" id="{DE028030-A827-4246-A6DC-A674D0B2A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50944"/>
            <a:ext cx="7471507" cy="40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59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B40B692C-64C0-411A-8E4D-B0CFC6CF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8" y="177800"/>
            <a:ext cx="5713046" cy="3503246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E153CC41-CCDE-4B9D-9059-0E16973B24AB}"/>
              </a:ext>
            </a:extLst>
          </p:cNvPr>
          <p:cNvSpPr txBox="1"/>
          <p:nvPr/>
        </p:nvSpPr>
        <p:spPr>
          <a:xfrm>
            <a:off x="416169" y="2598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d-ID" err="1">
                <a:cs typeface="Calibri"/>
              </a:rPr>
              <a:t>Routing</a:t>
            </a:r>
            <a:r>
              <a:rPr lang="id-ID">
                <a:cs typeface="Calibri"/>
              </a:rPr>
              <a:t> untuk edit </a:t>
            </a:r>
            <a:r>
              <a:rPr lang="id-ID" err="1">
                <a:cs typeface="Calibri"/>
              </a:rPr>
              <a:t>profile</a:t>
            </a:r>
          </a:p>
        </p:txBody>
      </p:sp>
      <p:pic>
        <p:nvPicPr>
          <p:cNvPr id="7" name="Gambar 7" descr="Sebuah gambar berisi teks&#10;&#10;Deskripsi dibuat secara otomatis">
            <a:extLst>
              <a:ext uri="{FF2B5EF4-FFF2-40B4-BE49-F238E27FC236}">
                <a16:creationId xmlns:a16="http://schemas.microsoft.com/office/drawing/2014/main" id="{47E9B1A1-7C63-4B32-8482-94856546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170" y="477678"/>
            <a:ext cx="5849816" cy="4417721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63BE9C01-F3B3-45AC-8CE2-848033F7ECA1}"/>
              </a:ext>
            </a:extLst>
          </p:cNvPr>
          <p:cNvSpPr txBox="1"/>
          <p:nvPr/>
        </p:nvSpPr>
        <p:spPr>
          <a:xfrm>
            <a:off x="5291015" y="25986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d-ID" err="1">
                <a:cs typeface="Calibri"/>
              </a:rPr>
              <a:t>Routing</a:t>
            </a:r>
            <a:r>
              <a:rPr lang="id-ID">
                <a:cs typeface="Calibri"/>
              </a:rPr>
              <a:t> untuk </a:t>
            </a:r>
            <a:r>
              <a:rPr lang="id-ID" err="1">
                <a:cs typeface="Calibri"/>
              </a:rPr>
              <a:t>Update</a:t>
            </a:r>
            <a:r>
              <a:rPr lang="id-ID">
                <a:cs typeface="Calibri"/>
              </a:rPr>
              <a:t> </a:t>
            </a:r>
            <a:r>
              <a:rPr lang="id-ID" err="1">
                <a:cs typeface="Calibri"/>
              </a:rPr>
              <a:t>profile</a:t>
            </a:r>
            <a:r>
              <a:rPr lang="id-ID">
                <a:cs typeface="Calibri"/>
              </a:rPr>
              <a:t> ke </a:t>
            </a:r>
            <a:r>
              <a:rPr lang="id-ID" err="1">
                <a:cs typeface="Calibri"/>
              </a:rPr>
              <a:t>Databse</a:t>
            </a:r>
            <a:endParaRPr lang="id-ID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769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687DA5-8FB4-4939-AC1A-EDF3A269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>
                <a:cs typeface="Calibri Light"/>
              </a:rPr>
              <a:t>Tampilan </a:t>
            </a:r>
            <a:r>
              <a:rPr lang="id-ID" err="1">
                <a:cs typeface="Calibri Light"/>
              </a:rPr>
              <a:t>Profile</a:t>
            </a:r>
            <a:r>
              <a:rPr lang="id-ID">
                <a:cs typeface="Calibri Light"/>
              </a:rPr>
              <a:t> dan Edit </a:t>
            </a:r>
            <a:r>
              <a:rPr lang="id-ID" err="1">
                <a:cs typeface="Calibri Light"/>
              </a:rPr>
              <a:t>Profile</a:t>
            </a:r>
          </a:p>
        </p:txBody>
      </p:sp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30E9A6E0-784C-4FD4-9B91-36CF82FB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23" y="1859329"/>
            <a:ext cx="6768123" cy="43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76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687DA5-8FB4-4939-AC1A-EDF3A269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>
                <a:cs typeface="Calibri Light"/>
              </a:rPr>
              <a:t>Tampilan </a:t>
            </a:r>
            <a:r>
              <a:rPr lang="id-ID" err="1">
                <a:cs typeface="Calibri Light"/>
              </a:rPr>
              <a:t>Profile</a:t>
            </a:r>
            <a:r>
              <a:rPr lang="id-ID">
                <a:cs typeface="Calibri Light"/>
              </a:rPr>
              <a:t> dan Edit </a:t>
            </a:r>
            <a:r>
              <a:rPr lang="id-ID" err="1">
                <a:cs typeface="Calibri Light"/>
              </a:rPr>
              <a:t>Profile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388E80B5-C65C-4D07-A989-5362736D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5" t="10141" r="8255" b="10141"/>
          <a:stretch/>
        </p:blipFill>
        <p:spPr>
          <a:xfrm>
            <a:off x="425570" y="2027669"/>
            <a:ext cx="5099191" cy="407952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3C6D937-0766-4080-B690-F3A80302B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9" t="11048" r="8168" b="11048"/>
          <a:stretch/>
        </p:blipFill>
        <p:spPr>
          <a:xfrm>
            <a:off x="5790393" y="2026504"/>
            <a:ext cx="5099565" cy="42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6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0AC8-0B75-4F6F-A039-668AB4A0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5FC41CD-38BD-48E0-94E2-8B53B44A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59" y="288115"/>
            <a:ext cx="11385882" cy="62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51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11E5FE0-FB05-41D6-965B-71F4B9C5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703" y="71077"/>
            <a:ext cx="8793709" cy="6710412"/>
          </a:xfrm>
        </p:spPr>
      </p:pic>
    </p:spTree>
    <p:extLst>
      <p:ext uri="{BB962C8B-B14F-4D97-AF65-F5344CB8AC3E}">
        <p14:creationId xmlns:p14="http://schemas.microsoft.com/office/powerpoint/2010/main" val="178355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453B-4369-48BB-A1A7-39C25D25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1A33D4A-38D5-4168-BD78-3181D1EB6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" r="96" b="4615"/>
          <a:stretch/>
        </p:blipFill>
        <p:spPr>
          <a:xfrm>
            <a:off x="894255" y="286404"/>
            <a:ext cx="10454424" cy="5592590"/>
          </a:xfrm>
        </p:spPr>
      </p:pic>
    </p:spTree>
    <p:extLst>
      <p:ext uri="{BB962C8B-B14F-4D97-AF65-F5344CB8AC3E}">
        <p14:creationId xmlns:p14="http://schemas.microsoft.com/office/powerpoint/2010/main" val="375138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2042FDC-EB01-46A9-ADFC-2D5733A90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307" y="892"/>
            <a:ext cx="6395081" cy="6860806"/>
          </a:xfrm>
        </p:spPr>
      </p:pic>
    </p:spTree>
    <p:extLst>
      <p:ext uri="{BB962C8B-B14F-4D97-AF65-F5344CB8AC3E}">
        <p14:creationId xmlns:p14="http://schemas.microsoft.com/office/powerpoint/2010/main" val="1438132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9061-42DC-4E8E-8528-958F78D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56AB89-420D-471A-B82E-57DEA02BB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64"/>
          <a:stretch/>
        </p:blipFill>
        <p:spPr>
          <a:xfrm>
            <a:off x="444634" y="291656"/>
            <a:ext cx="11524121" cy="6178897"/>
          </a:xfrm>
        </p:spPr>
      </p:pic>
    </p:spTree>
    <p:extLst>
      <p:ext uri="{BB962C8B-B14F-4D97-AF65-F5344CB8AC3E}">
        <p14:creationId xmlns:p14="http://schemas.microsoft.com/office/powerpoint/2010/main" val="3923346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C326F15-4676-4AC8-887E-C668EDCF0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17" t="9091" r="8617" b="8245"/>
          <a:stretch/>
        </p:blipFill>
        <p:spPr>
          <a:xfrm>
            <a:off x="2825122" y="292979"/>
            <a:ext cx="5955143" cy="561964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5B025A-2D22-4E80-BD12-11028163A217}"/>
                  </a:ext>
                </a:extLst>
              </p14:cNvPr>
              <p14:cNvContentPartPr/>
              <p14:nvPr/>
            </p14:nvContentPartPr>
            <p14:xfrm>
              <a:off x="4094125" y="1575435"/>
              <a:ext cx="1362075" cy="161925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5B025A-2D22-4E80-BD12-11028163A2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6179" y="1557363"/>
                <a:ext cx="1397607" cy="197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E96306-FEB8-4BA6-900F-9763B4639624}"/>
                  </a:ext>
                </a:extLst>
              </p14:cNvPr>
              <p14:cNvContentPartPr/>
              <p14:nvPr/>
            </p14:nvContentPartPr>
            <p14:xfrm>
              <a:off x="4501624" y="1743736"/>
              <a:ext cx="2371725" cy="142875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E96306-FEB8-4BA6-900F-9763B46396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3629" y="1725877"/>
                <a:ext cx="2407355" cy="1782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47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D37233DE-E7E9-4B95-8B2E-7D6ADBB32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1" y="257907"/>
            <a:ext cx="3980412" cy="6312877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2A6D68DF-9FE1-4D0C-A5B7-080049062EF5}"/>
              </a:ext>
            </a:extLst>
          </p:cNvPr>
          <p:cNvSpPr txBox="1"/>
          <p:nvPr/>
        </p:nvSpPr>
        <p:spPr>
          <a:xfrm>
            <a:off x="523631" y="152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d-ID" err="1"/>
              <a:t>Image</a:t>
            </a:r>
            <a:r>
              <a:rPr lang="id-ID"/>
              <a:t> </a:t>
            </a:r>
            <a:r>
              <a:rPr lang="id-ID" err="1"/>
              <a:t>models</a:t>
            </a:r>
          </a:p>
        </p:txBody>
      </p:sp>
      <p:pic>
        <p:nvPicPr>
          <p:cNvPr id="7" name="Gambar 7" descr="Sebuah gambar berisi teks&#10;&#10;Deskripsi dibuat secara otomatis">
            <a:extLst>
              <a:ext uri="{FF2B5EF4-FFF2-40B4-BE49-F238E27FC236}">
                <a16:creationId xmlns:a16="http://schemas.microsoft.com/office/drawing/2014/main" id="{4A7A98D2-AA9B-49D9-A73C-03FDB126A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4" y="281840"/>
            <a:ext cx="3993661" cy="3138861"/>
          </a:xfrm>
          <a:prstGeom prst="rect">
            <a:avLst/>
          </a:prstGeom>
        </p:spPr>
      </p:pic>
      <p:sp>
        <p:nvSpPr>
          <p:cNvPr id="9" name="Kotak Teks 8">
            <a:extLst>
              <a:ext uri="{FF2B5EF4-FFF2-40B4-BE49-F238E27FC236}">
                <a16:creationId xmlns:a16="http://schemas.microsoft.com/office/drawing/2014/main" id="{FF49E81F-76A0-47E4-B2BD-A1BF91146E79}"/>
              </a:ext>
            </a:extLst>
          </p:cNvPr>
          <p:cNvSpPr txBox="1"/>
          <p:nvPr/>
        </p:nvSpPr>
        <p:spPr>
          <a:xfrm>
            <a:off x="4206631" y="152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d-ID" err="1"/>
              <a:t>Category</a:t>
            </a:r>
            <a:r>
              <a:rPr lang="id-ID"/>
              <a:t> </a:t>
            </a:r>
            <a:r>
              <a:rPr lang="id-ID" err="1"/>
              <a:t>models</a:t>
            </a:r>
            <a:endParaRPr lang="id-ID">
              <a:cs typeface="Calibri"/>
            </a:endParaRPr>
          </a:p>
        </p:txBody>
      </p:sp>
      <p:pic>
        <p:nvPicPr>
          <p:cNvPr id="10" name="Gambar 10" descr="Sebuah gambar berisi teks&#10;&#10;Deskripsi dibuat secara otomatis">
            <a:extLst>
              <a:ext uri="{FF2B5EF4-FFF2-40B4-BE49-F238E27FC236}">
                <a16:creationId xmlns:a16="http://schemas.microsoft.com/office/drawing/2014/main" id="{C7E55D36-43BC-4225-BB31-20DB44FA6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939" y="192076"/>
            <a:ext cx="4413738" cy="4568847"/>
          </a:xfrm>
          <a:prstGeom prst="rect">
            <a:avLst/>
          </a:prstGeom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CC9AE29F-3218-4EFC-AC43-2A4C565C8E8A}"/>
              </a:ext>
            </a:extLst>
          </p:cNvPr>
          <p:cNvSpPr txBox="1"/>
          <p:nvPr/>
        </p:nvSpPr>
        <p:spPr>
          <a:xfrm>
            <a:off x="7997092" y="152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d-ID" err="1"/>
              <a:t>user</a:t>
            </a:r>
            <a:r>
              <a:rPr lang="id-ID"/>
              <a:t> </a:t>
            </a:r>
            <a:r>
              <a:rPr lang="id-ID" err="1"/>
              <a:t>models</a:t>
            </a:r>
            <a:endParaRPr lang="id-ID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724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9061-42DC-4E8E-8528-958F78D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9B125D97-6C6E-423D-A8AA-61D3970B2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12" t="9707" r="8907" b="9932"/>
          <a:stretch/>
        </p:blipFill>
        <p:spPr>
          <a:xfrm>
            <a:off x="2802127" y="292980"/>
            <a:ext cx="6607040" cy="5820988"/>
          </a:xfrm>
        </p:spPr>
      </p:pic>
    </p:spTree>
    <p:extLst>
      <p:ext uri="{BB962C8B-B14F-4D97-AF65-F5344CB8AC3E}">
        <p14:creationId xmlns:p14="http://schemas.microsoft.com/office/powerpoint/2010/main" val="789739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9061-42DC-4E8E-8528-958F78D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4930F07-0756-4D50-A70B-9114DC2BB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74" y="5432"/>
            <a:ext cx="11383076" cy="6395623"/>
          </a:xfrm>
        </p:spPr>
      </p:pic>
    </p:spTree>
    <p:extLst>
      <p:ext uri="{BB962C8B-B14F-4D97-AF65-F5344CB8AC3E}">
        <p14:creationId xmlns:p14="http://schemas.microsoft.com/office/powerpoint/2010/main" val="2640033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9061-42DC-4E8E-8528-958F78D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AF3D7B0-A47C-49E1-9E66-5EE871D9C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51" t="12788" r="8414" b="13272"/>
          <a:stretch/>
        </p:blipFill>
        <p:spPr>
          <a:xfrm>
            <a:off x="1339402" y="336112"/>
            <a:ext cx="9578110" cy="5730462"/>
          </a:xfrm>
        </p:spPr>
      </p:pic>
    </p:spTree>
    <p:extLst>
      <p:ext uri="{BB962C8B-B14F-4D97-AF65-F5344CB8AC3E}">
        <p14:creationId xmlns:p14="http://schemas.microsoft.com/office/powerpoint/2010/main" val="425552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9061-42DC-4E8E-8528-958F78D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4133B5C-A01B-4604-A5BE-3688B52E7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05" t="13785" r="9597" b="13785"/>
          <a:stretch/>
        </p:blipFill>
        <p:spPr>
          <a:xfrm>
            <a:off x="2282877" y="177960"/>
            <a:ext cx="7616222" cy="5619890"/>
          </a:xfrm>
        </p:spPr>
      </p:pic>
    </p:spTree>
    <p:extLst>
      <p:ext uri="{BB962C8B-B14F-4D97-AF65-F5344CB8AC3E}">
        <p14:creationId xmlns:p14="http://schemas.microsoft.com/office/powerpoint/2010/main" val="2237099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9061-42DC-4E8E-8528-958F78D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0C93AB4-1F4A-413D-AE67-03D800674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19" y="5432"/>
            <a:ext cx="11296811" cy="6352491"/>
          </a:xfrm>
        </p:spPr>
      </p:pic>
    </p:spTree>
    <p:extLst>
      <p:ext uri="{BB962C8B-B14F-4D97-AF65-F5344CB8AC3E}">
        <p14:creationId xmlns:p14="http://schemas.microsoft.com/office/powerpoint/2010/main" val="892733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9061-42DC-4E8E-8528-958F78D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C90F2F-872A-4A85-BCC4-201C918E6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74" y="5433"/>
            <a:ext cx="11325566" cy="6366868"/>
          </a:xfrm>
        </p:spPr>
      </p:pic>
    </p:spTree>
    <p:extLst>
      <p:ext uri="{BB962C8B-B14F-4D97-AF65-F5344CB8AC3E}">
        <p14:creationId xmlns:p14="http://schemas.microsoft.com/office/powerpoint/2010/main" val="1564617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F922BD45-68EC-4982-A06C-C3E6B31AA6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8095" t="10924" r="8254" b="10779"/>
          <a:stretch/>
        </p:blipFill>
        <p:spPr>
          <a:xfrm>
            <a:off x="2374290" y="615706"/>
            <a:ext cx="7570787" cy="5357813"/>
          </a:xfrm>
        </p:spPr>
      </p:pic>
    </p:spTree>
    <p:extLst>
      <p:ext uri="{BB962C8B-B14F-4D97-AF65-F5344CB8AC3E}">
        <p14:creationId xmlns:p14="http://schemas.microsoft.com/office/powerpoint/2010/main" val="1835158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B86885C5-78CA-42F5-B0D1-F696157B653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7560" t="9148" r="8076" b="9563"/>
          <a:stretch/>
        </p:blipFill>
        <p:spPr>
          <a:xfrm>
            <a:off x="2560275" y="622990"/>
            <a:ext cx="7052666" cy="5619967"/>
          </a:xfrm>
        </p:spPr>
      </p:pic>
    </p:spTree>
    <p:extLst>
      <p:ext uri="{BB962C8B-B14F-4D97-AF65-F5344CB8AC3E}">
        <p14:creationId xmlns:p14="http://schemas.microsoft.com/office/powerpoint/2010/main" val="3021433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9061-42DC-4E8E-8528-958F78D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EC8F79E-8BB6-4B2B-BD66-D836FEE53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99" t="7757" r="9235" b="7611"/>
          <a:stretch/>
        </p:blipFill>
        <p:spPr>
          <a:xfrm>
            <a:off x="3875314" y="523017"/>
            <a:ext cx="4430038" cy="5802104"/>
          </a:xfrm>
        </p:spPr>
      </p:pic>
    </p:spTree>
    <p:extLst>
      <p:ext uri="{BB962C8B-B14F-4D97-AF65-F5344CB8AC3E}">
        <p14:creationId xmlns:p14="http://schemas.microsoft.com/office/powerpoint/2010/main" val="27041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9061-42DC-4E8E-8528-958F78D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3D8E19F-A411-4F2B-B68C-DDB74CE16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68" y="5432"/>
            <a:ext cx="11368698" cy="6381246"/>
          </a:xfrm>
        </p:spPr>
      </p:pic>
    </p:spTree>
    <p:extLst>
      <p:ext uri="{BB962C8B-B14F-4D97-AF65-F5344CB8AC3E}">
        <p14:creationId xmlns:p14="http://schemas.microsoft.com/office/powerpoint/2010/main" val="278781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A6C6-3022-472D-AC8C-9A3C9551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D7A2525-EBC5-42EE-80E5-869B576C0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265" y="-52077"/>
            <a:ext cx="7387149" cy="6913208"/>
          </a:xfrm>
        </p:spPr>
      </p:pic>
    </p:spTree>
    <p:extLst>
      <p:ext uri="{BB962C8B-B14F-4D97-AF65-F5344CB8AC3E}">
        <p14:creationId xmlns:p14="http://schemas.microsoft.com/office/powerpoint/2010/main" val="334834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25A0-21EA-4C82-997C-347E10BA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018F2B0-E385-4923-BAB9-EAB6A9FBF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359" y="5432"/>
            <a:ext cx="8087185" cy="6798190"/>
          </a:xfrm>
        </p:spPr>
      </p:pic>
    </p:spTree>
    <p:extLst>
      <p:ext uri="{BB962C8B-B14F-4D97-AF65-F5344CB8AC3E}">
        <p14:creationId xmlns:p14="http://schemas.microsoft.com/office/powerpoint/2010/main" val="212901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8FD6-991C-40E7-A57C-81C579D0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A6914F7-C344-4340-ADF5-9743F40CE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300" y="292980"/>
            <a:ext cx="10060359" cy="5576114"/>
          </a:xfrm>
        </p:spPr>
      </p:pic>
    </p:spTree>
    <p:extLst>
      <p:ext uri="{BB962C8B-B14F-4D97-AF65-F5344CB8AC3E}">
        <p14:creationId xmlns:p14="http://schemas.microsoft.com/office/powerpoint/2010/main" val="252582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8C8D-9064-4BA5-A79C-424D7C6D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A9292C6-2A06-446D-A41E-552A6751C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300" y="292980"/>
            <a:ext cx="10060359" cy="5576114"/>
          </a:xfrm>
        </p:spPr>
      </p:pic>
    </p:spTree>
    <p:extLst>
      <p:ext uri="{BB962C8B-B14F-4D97-AF65-F5344CB8AC3E}">
        <p14:creationId xmlns:p14="http://schemas.microsoft.com/office/powerpoint/2010/main" val="136391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C129B-9735-4390-A711-71B1F8E0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0AC88F3-EAF7-454E-A15A-AC359B9B6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27" y="5434"/>
            <a:ext cx="9161157" cy="6855697"/>
          </a:xfrm>
        </p:spPr>
      </p:pic>
    </p:spTree>
    <p:extLst>
      <p:ext uri="{BB962C8B-B14F-4D97-AF65-F5344CB8AC3E}">
        <p14:creationId xmlns:p14="http://schemas.microsoft.com/office/powerpoint/2010/main" val="190722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E3C5-FDAD-46D6-ADAB-149A324A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CD8682C-127B-4B5E-A029-E017E3BFB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633" y="5433"/>
            <a:ext cx="6373354" cy="6855698"/>
          </a:xfrm>
        </p:spPr>
      </p:pic>
    </p:spTree>
    <p:extLst>
      <p:ext uri="{BB962C8B-B14F-4D97-AF65-F5344CB8AC3E}">
        <p14:creationId xmlns:p14="http://schemas.microsoft.com/office/powerpoint/2010/main" val="14125565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D32A1AFE1A66449FAD6FF144961933" ma:contentTypeVersion="4" ma:contentTypeDescription="Create a new document." ma:contentTypeScope="" ma:versionID="d1b4d30e35bc0d3961f1d633c0efd476">
  <xsd:schema xmlns:xsd="http://www.w3.org/2001/XMLSchema" xmlns:xs="http://www.w3.org/2001/XMLSchema" xmlns:p="http://schemas.microsoft.com/office/2006/metadata/properties" xmlns:ns2="f0ec5c14-c9ec-4e81-8b38-e01051718aac" targetNamespace="http://schemas.microsoft.com/office/2006/metadata/properties" ma:root="true" ma:fieldsID="18ac4a1229ba93a9a0915d666f536d63" ns2:_="">
    <xsd:import namespace="f0ec5c14-c9ec-4e81-8b38-e01051718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c5c14-c9ec-4e81-8b38-e01051718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8F595B-59DA-442A-9FCE-D5298D8F38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3CD745-DE74-4197-92F5-CA2202859D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c5c14-c9ec-4e81-8b38-e01051718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860478-B5BE-4192-92CA-9B80082E258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Office PowerPoint</Application>
  <PresentationFormat>Widescreen</PresentationFormat>
  <Paragraphs>26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Retrospect</vt:lpstr>
      <vt:lpstr>Web Programming</vt:lpstr>
      <vt:lpstr>Root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 in &amp; Sign up</vt:lpstr>
      <vt:lpstr>Sign in &amp; Sign up</vt:lpstr>
      <vt:lpstr>Sign in &amp; Sign up</vt:lpstr>
      <vt:lpstr>PowerPoint Presentation</vt:lpstr>
      <vt:lpstr>PowerPoint Presentation</vt:lpstr>
      <vt:lpstr>PowerPoint Presentation</vt:lpstr>
      <vt:lpstr>Tampilan Profile dan Edit Profile</vt:lpstr>
      <vt:lpstr>PowerPoint Presentation</vt:lpstr>
      <vt:lpstr>Tampilan Profile dan Edit Profile</vt:lpstr>
      <vt:lpstr>Tampilan Profile dan Edit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Hendrawan Cahyady</dc:creator>
  <cp:lastModifiedBy>ivangabriel68@gmail.com</cp:lastModifiedBy>
  <cp:revision>9</cp:revision>
  <dcterms:created xsi:type="dcterms:W3CDTF">2020-12-14T12:37:11Z</dcterms:created>
  <dcterms:modified xsi:type="dcterms:W3CDTF">2020-12-14T14:25:57Z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0x010100ABD32A1AFE1A66449FAD6FF144961933</vt:lpwstr>
  </property>
</Properties>
</file>